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974" r:id="rId5"/>
    <p:sldMasterId id="2147484048" r:id="rId6"/>
    <p:sldMasterId id="2147484282" r:id="rId7"/>
    <p:sldMasterId id="2147484306" r:id="rId8"/>
    <p:sldMasterId id="2147484309" r:id="rId9"/>
    <p:sldMasterId id="2147484321" r:id="rId10"/>
    <p:sldMasterId id="2147484697" r:id="rId11"/>
    <p:sldMasterId id="2147484786" r:id="rId12"/>
    <p:sldMasterId id="2147485760" r:id="rId13"/>
    <p:sldMasterId id="2147485772" r:id="rId14"/>
    <p:sldMasterId id="2147485845" r:id="rId15"/>
    <p:sldMasterId id="2147485857" r:id="rId16"/>
    <p:sldMasterId id="2147485894" r:id="rId17"/>
    <p:sldMasterId id="2147485906" r:id="rId18"/>
    <p:sldMasterId id="2147485972" r:id="rId19"/>
    <p:sldMasterId id="2147486061" r:id="rId20"/>
    <p:sldMasterId id="2147486063" r:id="rId21"/>
  </p:sldMasterIdLst>
  <p:notesMasterIdLst>
    <p:notesMasterId r:id="rId121"/>
  </p:notesMasterIdLst>
  <p:sldIdLst>
    <p:sldId id="5345" r:id="rId22"/>
    <p:sldId id="433" r:id="rId23"/>
    <p:sldId id="5155" r:id="rId24"/>
    <p:sldId id="1185" r:id="rId25"/>
    <p:sldId id="1183" r:id="rId26"/>
    <p:sldId id="1184" r:id="rId27"/>
    <p:sldId id="434" r:id="rId28"/>
    <p:sldId id="1221" r:id="rId29"/>
    <p:sldId id="5156" r:id="rId30"/>
    <p:sldId id="5157" r:id="rId31"/>
    <p:sldId id="391" r:id="rId32"/>
    <p:sldId id="392" r:id="rId33"/>
    <p:sldId id="393" r:id="rId34"/>
    <p:sldId id="300" r:id="rId35"/>
    <p:sldId id="422" r:id="rId36"/>
    <p:sldId id="299" r:id="rId37"/>
    <p:sldId id="5158" r:id="rId38"/>
    <p:sldId id="5159" r:id="rId39"/>
    <p:sldId id="1219" r:id="rId40"/>
    <p:sldId id="369" r:id="rId41"/>
    <p:sldId id="5171" r:id="rId42"/>
    <p:sldId id="1223" r:id="rId43"/>
    <p:sldId id="295" r:id="rId44"/>
    <p:sldId id="1209" r:id="rId45"/>
    <p:sldId id="1225" r:id="rId46"/>
    <p:sldId id="284" r:id="rId47"/>
    <p:sldId id="302" r:id="rId48"/>
    <p:sldId id="304" r:id="rId49"/>
    <p:sldId id="5172" r:id="rId50"/>
    <p:sldId id="1222" r:id="rId51"/>
    <p:sldId id="1210" r:id="rId52"/>
    <p:sldId id="1226" r:id="rId53"/>
    <p:sldId id="472" r:id="rId54"/>
    <p:sldId id="370" r:id="rId55"/>
    <p:sldId id="1212" r:id="rId56"/>
    <p:sldId id="360" r:id="rId57"/>
    <p:sldId id="1229" r:id="rId58"/>
    <p:sldId id="1197" r:id="rId59"/>
    <p:sldId id="287" r:id="rId60"/>
    <p:sldId id="279" r:id="rId61"/>
    <p:sldId id="280" r:id="rId62"/>
    <p:sldId id="288" r:id="rId63"/>
    <p:sldId id="552" r:id="rId64"/>
    <p:sldId id="1233" r:id="rId65"/>
    <p:sldId id="1228" r:id="rId66"/>
    <p:sldId id="389" r:id="rId67"/>
    <p:sldId id="374" r:id="rId68"/>
    <p:sldId id="277" r:id="rId69"/>
    <p:sldId id="313" r:id="rId70"/>
    <p:sldId id="311" r:id="rId71"/>
    <p:sldId id="312" r:id="rId72"/>
    <p:sldId id="314" r:id="rId73"/>
    <p:sldId id="5160" r:id="rId74"/>
    <p:sldId id="371" r:id="rId75"/>
    <p:sldId id="5179" r:id="rId76"/>
    <p:sldId id="385" r:id="rId77"/>
    <p:sldId id="1235" r:id="rId78"/>
    <p:sldId id="5346" r:id="rId79"/>
    <p:sldId id="5178" r:id="rId80"/>
    <p:sldId id="1232" r:id="rId81"/>
    <p:sldId id="1231" r:id="rId82"/>
    <p:sldId id="5177" r:id="rId83"/>
    <p:sldId id="1217" r:id="rId84"/>
    <p:sldId id="1236" r:id="rId85"/>
    <p:sldId id="5176" r:id="rId86"/>
    <p:sldId id="1224" r:id="rId87"/>
    <p:sldId id="1211" r:id="rId88"/>
    <p:sldId id="1237" r:id="rId89"/>
    <p:sldId id="372" r:id="rId90"/>
    <p:sldId id="5175" r:id="rId91"/>
    <p:sldId id="1230" r:id="rId92"/>
    <p:sldId id="1238" r:id="rId93"/>
    <p:sldId id="386" r:id="rId94"/>
    <p:sldId id="1239" r:id="rId95"/>
    <p:sldId id="1240" r:id="rId96"/>
    <p:sldId id="5174" r:id="rId97"/>
    <p:sldId id="1213" r:id="rId98"/>
    <p:sldId id="373" r:id="rId99"/>
    <p:sldId id="1198" r:id="rId100"/>
    <p:sldId id="1241" r:id="rId101"/>
    <p:sldId id="5180" r:id="rId102"/>
    <p:sldId id="1142" r:id="rId103"/>
    <p:sldId id="5183" r:id="rId104"/>
    <p:sldId id="1214" r:id="rId105"/>
    <p:sldId id="5182" r:id="rId106"/>
    <p:sldId id="308" r:id="rId107"/>
    <p:sldId id="5211" r:id="rId108"/>
    <p:sldId id="1215" r:id="rId109"/>
    <p:sldId id="5212" r:id="rId110"/>
    <p:sldId id="5181" r:id="rId111"/>
    <p:sldId id="1244" r:id="rId112"/>
    <p:sldId id="1199" r:id="rId113"/>
    <p:sldId id="289" r:id="rId114"/>
    <p:sldId id="1245" r:id="rId115"/>
    <p:sldId id="5161" r:id="rId116"/>
    <p:sldId id="5166" r:id="rId117"/>
    <p:sldId id="5167" r:id="rId118"/>
    <p:sldId id="449" r:id="rId119"/>
    <p:sldId id="4033" r:id="rId1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EFF429E-FFEE-514E-9445-136ED27E0A8F}">
          <p14:sldIdLst>
            <p14:sldId id="5345"/>
            <p14:sldId id="433"/>
            <p14:sldId id="5155"/>
            <p14:sldId id="1185"/>
            <p14:sldId id="1183"/>
            <p14:sldId id="1184"/>
            <p14:sldId id="434"/>
            <p14:sldId id="1221"/>
            <p14:sldId id="5156"/>
            <p14:sldId id="5157"/>
            <p14:sldId id="391"/>
            <p14:sldId id="392"/>
            <p14:sldId id="393"/>
            <p14:sldId id="300"/>
            <p14:sldId id="422"/>
            <p14:sldId id="299"/>
            <p14:sldId id="5158"/>
            <p14:sldId id="5159"/>
            <p14:sldId id="1219"/>
          </p14:sldIdLst>
        </p14:section>
        <p14:section name="Chapters" id="{959DA88E-D6A3-7349-BCC1-ABDEE4D6DFBC}">
          <p14:sldIdLst>
            <p14:sldId id="369"/>
            <p14:sldId id="5171"/>
            <p14:sldId id="1223"/>
            <p14:sldId id="295"/>
            <p14:sldId id="1209"/>
            <p14:sldId id="1225"/>
            <p14:sldId id="284"/>
            <p14:sldId id="302"/>
            <p14:sldId id="304"/>
            <p14:sldId id="5172"/>
            <p14:sldId id="1222"/>
            <p14:sldId id="1210"/>
            <p14:sldId id="1226"/>
            <p14:sldId id="472"/>
            <p14:sldId id="370"/>
            <p14:sldId id="1212"/>
            <p14:sldId id="360"/>
            <p14:sldId id="1229"/>
            <p14:sldId id="1197"/>
            <p14:sldId id="287"/>
            <p14:sldId id="279"/>
            <p14:sldId id="280"/>
            <p14:sldId id="288"/>
            <p14:sldId id="552"/>
            <p14:sldId id="1233"/>
            <p14:sldId id="1228"/>
            <p14:sldId id="389"/>
            <p14:sldId id="374"/>
            <p14:sldId id="277"/>
            <p14:sldId id="313"/>
            <p14:sldId id="311"/>
            <p14:sldId id="312"/>
            <p14:sldId id="314"/>
            <p14:sldId id="5160"/>
            <p14:sldId id="371"/>
            <p14:sldId id="5179"/>
            <p14:sldId id="385"/>
            <p14:sldId id="1235"/>
            <p14:sldId id="5346"/>
            <p14:sldId id="5178"/>
            <p14:sldId id="1232"/>
            <p14:sldId id="1231"/>
            <p14:sldId id="5177"/>
            <p14:sldId id="1217"/>
            <p14:sldId id="1236"/>
            <p14:sldId id="5176"/>
            <p14:sldId id="1224"/>
            <p14:sldId id="1211"/>
            <p14:sldId id="1237"/>
            <p14:sldId id="372"/>
            <p14:sldId id="5175"/>
            <p14:sldId id="1230"/>
            <p14:sldId id="1238"/>
            <p14:sldId id="386"/>
            <p14:sldId id="1239"/>
            <p14:sldId id="1240"/>
            <p14:sldId id="5174"/>
            <p14:sldId id="1213"/>
            <p14:sldId id="373"/>
            <p14:sldId id="1198"/>
            <p14:sldId id="1241"/>
            <p14:sldId id="5180"/>
            <p14:sldId id="1142"/>
            <p14:sldId id="5183"/>
            <p14:sldId id="1214"/>
            <p14:sldId id="5182"/>
            <p14:sldId id="308"/>
            <p14:sldId id="5211"/>
            <p14:sldId id="1215"/>
            <p14:sldId id="5212"/>
            <p14:sldId id="5181"/>
            <p14:sldId id="1244"/>
            <p14:sldId id="1199"/>
            <p14:sldId id="289"/>
            <p14:sldId id="1245"/>
          </p14:sldIdLst>
        </p14:section>
        <p14:section name="Conclusion" id="{C19C7D37-CEAE-D146-8495-3A92F08A723E}">
          <p14:sldIdLst>
            <p14:sldId id="5161"/>
            <p14:sldId id="5166"/>
            <p14:sldId id="5167"/>
            <p14:sldId id="449"/>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20" autoAdjust="0"/>
    <p:restoredTop sz="80769" autoAdjust="0"/>
  </p:normalViewPr>
  <p:slideViewPr>
    <p:cSldViewPr>
      <p:cViewPr varScale="1">
        <p:scale>
          <a:sx n="79" d="100"/>
          <a:sy n="79" d="100"/>
        </p:scale>
        <p:origin x="216" y="1120"/>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theme" Target="theme/theme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49D107FD-2E52-4ECA-AF68-4782BA032B16}"/>
    <pc:docChg chg="undo redo custSel modSld">
      <pc:chgData name="Ramzi Nari" userId="cad0834913d40523" providerId="LiveId" clId="{49D107FD-2E52-4ECA-AF68-4782BA032B16}" dt="2023-09-23T08:49:07.142" v="3160" actId="20577"/>
      <pc:docMkLst>
        <pc:docMk/>
      </pc:docMkLst>
      <pc:sldChg chg="modSp mod">
        <pc:chgData name="Ramzi Nari" userId="cad0834913d40523" providerId="LiveId" clId="{49D107FD-2E52-4ECA-AF68-4782BA032B16}" dt="2023-09-22T20:01:31.159" v="2210" actId="20577"/>
        <pc:sldMkLst>
          <pc:docMk/>
          <pc:sldMk cId="0" sldId="284"/>
        </pc:sldMkLst>
        <pc:spChg chg="mod">
          <ac:chgData name="Ramzi Nari" userId="cad0834913d40523" providerId="LiveId" clId="{49D107FD-2E52-4ECA-AF68-4782BA032B16}" dt="2023-09-22T20:01:31.159" v="2210" actId="20577"/>
          <ac:spMkLst>
            <pc:docMk/>
            <pc:sldMk cId="0" sldId="284"/>
            <ac:spMk id="8" creationId="{00000000-0000-0000-0000-000000000000}"/>
          </ac:spMkLst>
        </pc:spChg>
        <pc:spChg chg="mod">
          <ac:chgData name="Ramzi Nari" userId="cad0834913d40523" providerId="LiveId" clId="{49D107FD-2E52-4ECA-AF68-4782BA032B16}" dt="2023-09-22T19:56:05.493" v="2204" actId="20577"/>
          <ac:spMkLst>
            <pc:docMk/>
            <pc:sldMk cId="0" sldId="284"/>
            <ac:spMk id="11" creationId="{00000000-0000-0000-0000-000000000000}"/>
          </ac:spMkLst>
        </pc:spChg>
        <pc:spChg chg="mod">
          <ac:chgData name="Ramzi Nari" userId="cad0834913d40523" providerId="LiveId" clId="{49D107FD-2E52-4ECA-AF68-4782BA032B16}" dt="2023-09-22T10:57:52.759" v="2153" actId="20577"/>
          <ac:spMkLst>
            <pc:docMk/>
            <pc:sldMk cId="0" sldId="284"/>
            <ac:spMk id="132099" creationId="{00000000-0000-0000-0000-000000000000}"/>
          </ac:spMkLst>
        </pc:spChg>
        <pc:spChg chg="mod">
          <ac:chgData name="Ramzi Nari" userId="cad0834913d40523" providerId="LiveId" clId="{49D107FD-2E52-4ECA-AF68-4782BA032B16}" dt="2023-09-22T10:55:01.710" v="2121" actId="255"/>
          <ac:spMkLst>
            <pc:docMk/>
            <pc:sldMk cId="0" sldId="284"/>
            <ac:spMk id="132103" creationId="{00000000-0000-0000-0000-000000000000}"/>
          </ac:spMkLst>
        </pc:spChg>
      </pc:sldChg>
      <pc:sldChg chg="modSp mod modNotesTx">
        <pc:chgData name="Ramzi Nari" userId="cad0834913d40523" providerId="LiveId" clId="{49D107FD-2E52-4ECA-AF68-4782BA032B16}" dt="2023-09-22T10:53:29.712" v="2102" actId="20577"/>
        <pc:sldMkLst>
          <pc:docMk/>
          <pc:sldMk cId="0" sldId="295"/>
        </pc:sldMkLst>
        <pc:spChg chg="mod">
          <ac:chgData name="Ramzi Nari" userId="cad0834913d40523" providerId="LiveId" clId="{49D107FD-2E52-4ECA-AF68-4782BA032B16}" dt="2023-09-22T10:44:25.363" v="2053" actId="20577"/>
          <ac:spMkLst>
            <pc:docMk/>
            <pc:sldMk cId="0" sldId="295"/>
            <ac:spMk id="132099" creationId="{00000000-0000-0000-0000-000000000000}"/>
          </ac:spMkLst>
        </pc:spChg>
        <pc:spChg chg="mod">
          <ac:chgData name="Ramzi Nari" userId="cad0834913d40523" providerId="LiveId" clId="{49D107FD-2E52-4ECA-AF68-4782BA032B16}" dt="2023-09-22T10:48:34.912" v="2099" actId="20577"/>
          <ac:spMkLst>
            <pc:docMk/>
            <pc:sldMk cId="0" sldId="295"/>
            <ac:spMk id="132101" creationId="{00000000-0000-0000-0000-000000000000}"/>
          </ac:spMkLst>
        </pc:spChg>
        <pc:spChg chg="mod">
          <ac:chgData name="Ramzi Nari" userId="cad0834913d40523" providerId="LiveId" clId="{49D107FD-2E52-4ECA-AF68-4782BA032B16}" dt="2023-09-22T10:15:21.588" v="1643" actId="20577"/>
          <ac:spMkLst>
            <pc:docMk/>
            <pc:sldMk cId="0" sldId="295"/>
            <ac:spMk id="132103" creationId="{00000000-0000-0000-0000-000000000000}"/>
          </ac:spMkLst>
        </pc:spChg>
        <pc:spChg chg="mod">
          <ac:chgData name="Ramzi Nari" userId="cad0834913d40523" providerId="LiveId" clId="{49D107FD-2E52-4ECA-AF68-4782BA032B16}" dt="2023-09-22T10:43:16.291" v="2017" actId="20577"/>
          <ac:spMkLst>
            <pc:docMk/>
            <pc:sldMk cId="0" sldId="295"/>
            <ac:spMk id="132104" creationId="{00000000-0000-0000-0000-000000000000}"/>
          </ac:spMkLst>
        </pc:spChg>
        <pc:spChg chg="mod">
          <ac:chgData name="Ramzi Nari" userId="cad0834913d40523" providerId="LiveId" clId="{49D107FD-2E52-4ECA-AF68-4782BA032B16}" dt="2023-09-22T10:53:29.712" v="2102" actId="20577"/>
          <ac:spMkLst>
            <pc:docMk/>
            <pc:sldMk cId="0" sldId="295"/>
            <ac:spMk id="132106" creationId="{00000000-0000-0000-0000-000000000000}"/>
          </ac:spMkLst>
        </pc:spChg>
      </pc:sldChg>
      <pc:sldChg chg="modSp mod modAnim">
        <pc:chgData name="Ramzi Nari" userId="cad0834913d40523" providerId="LiveId" clId="{49D107FD-2E52-4ECA-AF68-4782BA032B16}" dt="2023-09-19T21:04:01.637" v="1635" actId="20577"/>
        <pc:sldMkLst>
          <pc:docMk/>
          <pc:sldMk cId="0" sldId="299"/>
        </pc:sldMkLst>
        <pc:spChg chg="mod">
          <ac:chgData name="Ramzi Nari" userId="cad0834913d40523" providerId="LiveId" clId="{49D107FD-2E52-4ECA-AF68-4782BA032B16}" dt="2023-09-19T21:04:01.637" v="1635" actId="20577"/>
          <ac:spMkLst>
            <pc:docMk/>
            <pc:sldMk cId="0" sldId="299"/>
            <ac:spMk id="62468" creationId="{00000000-0000-0000-0000-000000000000}"/>
          </ac:spMkLst>
        </pc:spChg>
        <pc:spChg chg="mod">
          <ac:chgData name="Ramzi Nari" userId="cad0834913d40523" providerId="LiveId" clId="{49D107FD-2E52-4ECA-AF68-4782BA032B16}" dt="2023-09-19T20:38:05.950" v="1447" actId="20577"/>
          <ac:spMkLst>
            <pc:docMk/>
            <pc:sldMk cId="0" sldId="299"/>
            <ac:spMk id="308227" creationId="{00000000-0000-0000-0000-000000000000}"/>
          </ac:spMkLst>
        </pc:spChg>
        <pc:spChg chg="mod">
          <ac:chgData name="Ramzi Nari" userId="cad0834913d40523" providerId="LiveId" clId="{49D107FD-2E52-4ECA-AF68-4782BA032B16}" dt="2023-09-19T20:11:01.933" v="1221" actId="20577"/>
          <ac:spMkLst>
            <pc:docMk/>
            <pc:sldMk cId="0" sldId="299"/>
            <ac:spMk id="308228" creationId="{00000000-0000-0000-0000-000000000000}"/>
          </ac:spMkLst>
        </pc:spChg>
      </pc:sldChg>
      <pc:sldChg chg="modSp mod modAnim">
        <pc:chgData name="Ramzi Nari" userId="cad0834913d40523" providerId="LiveId" clId="{49D107FD-2E52-4ECA-AF68-4782BA032B16}" dt="2023-09-19T20:10:35.197" v="1217" actId="20577"/>
        <pc:sldMkLst>
          <pc:docMk/>
          <pc:sldMk cId="0" sldId="300"/>
        </pc:sldMkLst>
        <pc:spChg chg="mod">
          <ac:chgData name="Ramzi Nari" userId="cad0834913d40523" providerId="LiveId" clId="{49D107FD-2E52-4ECA-AF68-4782BA032B16}" dt="2023-09-19T20:06:36.043" v="1119" actId="20577"/>
          <ac:spMkLst>
            <pc:docMk/>
            <pc:sldMk cId="0" sldId="300"/>
            <ac:spMk id="9" creationId="{00000000-0000-0000-0000-000000000000}"/>
          </ac:spMkLst>
        </pc:spChg>
        <pc:spChg chg="mod">
          <ac:chgData name="Ramzi Nari" userId="cad0834913d40523" providerId="LiveId" clId="{49D107FD-2E52-4ECA-AF68-4782BA032B16}" dt="2023-09-19T20:08:07.310" v="1144" actId="20577"/>
          <ac:spMkLst>
            <pc:docMk/>
            <pc:sldMk cId="0" sldId="300"/>
            <ac:spMk id="10" creationId="{00000000-0000-0000-0000-000000000000}"/>
          </ac:spMkLst>
        </pc:spChg>
        <pc:spChg chg="mod">
          <ac:chgData name="Ramzi Nari" userId="cad0834913d40523" providerId="LiveId" clId="{49D107FD-2E52-4ECA-AF68-4782BA032B16}" dt="2023-09-19T20:06:03.768" v="1114" actId="20577"/>
          <ac:spMkLst>
            <pc:docMk/>
            <pc:sldMk cId="0" sldId="300"/>
            <ac:spMk id="11" creationId="{00000000-0000-0000-0000-000000000000}"/>
          </ac:spMkLst>
        </pc:spChg>
        <pc:spChg chg="mod">
          <ac:chgData name="Ramzi Nari" userId="cad0834913d40523" providerId="LiveId" clId="{49D107FD-2E52-4ECA-AF68-4782BA032B16}" dt="2023-09-19T20:06:39.996" v="1120" actId="20577"/>
          <ac:spMkLst>
            <pc:docMk/>
            <pc:sldMk cId="0" sldId="300"/>
            <ac:spMk id="12" creationId="{00000000-0000-0000-0000-000000000000}"/>
          </ac:spMkLst>
        </pc:spChg>
        <pc:spChg chg="mod">
          <ac:chgData name="Ramzi Nari" userId="cad0834913d40523" providerId="LiveId" clId="{49D107FD-2E52-4ECA-AF68-4782BA032B16}" dt="2023-09-19T20:07:07.977" v="1128" actId="20577"/>
          <ac:spMkLst>
            <pc:docMk/>
            <pc:sldMk cId="0" sldId="300"/>
            <ac:spMk id="13" creationId="{00000000-0000-0000-0000-000000000000}"/>
          </ac:spMkLst>
        </pc:spChg>
        <pc:spChg chg="mod">
          <ac:chgData name="Ramzi Nari" userId="cad0834913d40523" providerId="LiveId" clId="{49D107FD-2E52-4ECA-AF68-4782BA032B16}" dt="2023-09-19T20:07:40.877" v="1135" actId="20577"/>
          <ac:spMkLst>
            <pc:docMk/>
            <pc:sldMk cId="0" sldId="300"/>
            <ac:spMk id="14" creationId="{00000000-0000-0000-0000-000000000000}"/>
          </ac:spMkLst>
        </pc:spChg>
        <pc:spChg chg="mod">
          <ac:chgData name="Ramzi Nari" userId="cad0834913d40523" providerId="LiveId" clId="{49D107FD-2E52-4ECA-AF68-4782BA032B16}" dt="2023-09-19T20:08:47.774" v="1151" actId="20577"/>
          <ac:spMkLst>
            <pc:docMk/>
            <pc:sldMk cId="0" sldId="300"/>
            <ac:spMk id="24" creationId="{00000000-0000-0000-0000-000000000000}"/>
          </ac:spMkLst>
        </pc:spChg>
        <pc:spChg chg="mod">
          <ac:chgData name="Ramzi Nari" userId="cad0834913d40523" providerId="LiveId" clId="{49D107FD-2E52-4ECA-AF68-4782BA032B16}" dt="2023-09-19T20:10:35.197" v="1217" actId="20577"/>
          <ac:spMkLst>
            <pc:docMk/>
            <pc:sldMk cId="0" sldId="300"/>
            <ac:spMk id="27657" creationId="{00000000-0000-0000-0000-000000000000}"/>
          </ac:spMkLst>
        </pc:spChg>
        <pc:spChg chg="mod">
          <ac:chgData name="Ramzi Nari" userId="cad0834913d40523" providerId="LiveId" clId="{49D107FD-2E52-4ECA-AF68-4782BA032B16}" dt="2023-09-19T20:09:34.604" v="1165" actId="20577"/>
          <ac:spMkLst>
            <pc:docMk/>
            <pc:sldMk cId="0" sldId="300"/>
            <ac:spMk id="302097" creationId="{00000000-0000-0000-0000-000000000000}"/>
          </ac:spMkLst>
        </pc:spChg>
        <pc:spChg chg="mod">
          <ac:chgData name="Ramzi Nari" userId="cad0834913d40523" providerId="LiveId" clId="{49D107FD-2E52-4ECA-AF68-4782BA032B16}" dt="2023-09-19T20:05:06.543" v="1078" actId="20577"/>
          <ac:spMkLst>
            <pc:docMk/>
            <pc:sldMk cId="0" sldId="300"/>
            <ac:spMk id="302103" creationId="{00000000-0000-0000-0000-000000000000}"/>
          </ac:spMkLst>
        </pc:spChg>
      </pc:sldChg>
      <pc:sldChg chg="modSp mod">
        <pc:chgData name="Ramzi Nari" userId="cad0834913d40523" providerId="LiveId" clId="{49D107FD-2E52-4ECA-AF68-4782BA032B16}" dt="2023-09-22T10:58:16.118" v="2170" actId="20577"/>
        <pc:sldMkLst>
          <pc:docMk/>
          <pc:sldMk cId="0" sldId="302"/>
        </pc:sldMkLst>
        <pc:spChg chg="mod">
          <ac:chgData name="Ramzi Nari" userId="cad0834913d40523" providerId="LiveId" clId="{49D107FD-2E52-4ECA-AF68-4782BA032B16}" dt="2023-09-22T10:58:16.118" v="2170" actId="20577"/>
          <ac:spMkLst>
            <pc:docMk/>
            <pc:sldMk cId="0" sldId="302"/>
            <ac:spMk id="2" creationId="{00000000-0000-0000-0000-000000000000}"/>
          </ac:spMkLst>
        </pc:spChg>
      </pc:sldChg>
      <pc:sldChg chg="modSp mod">
        <pc:chgData name="Ramzi Nari" userId="cad0834913d40523" providerId="LiveId" clId="{49D107FD-2E52-4ECA-AF68-4782BA032B16}" dt="2023-09-22T21:11:24.918" v="2701" actId="20577"/>
        <pc:sldMkLst>
          <pc:docMk/>
          <pc:sldMk cId="623916" sldId="311"/>
        </pc:sldMkLst>
        <pc:spChg chg="mod">
          <ac:chgData name="Ramzi Nari" userId="cad0834913d40523" providerId="LiveId" clId="{49D107FD-2E52-4ECA-AF68-4782BA032B16}" dt="2023-09-22T20:58:57.242" v="2518" actId="20577"/>
          <ac:spMkLst>
            <pc:docMk/>
            <pc:sldMk cId="623916" sldId="311"/>
            <ac:spMk id="2" creationId="{00000000-0000-0000-0000-000000000000}"/>
          </ac:spMkLst>
        </pc:spChg>
        <pc:spChg chg="mod">
          <ac:chgData name="Ramzi Nari" userId="cad0834913d40523" providerId="LiveId" clId="{49D107FD-2E52-4ECA-AF68-4782BA032B16}" dt="2023-09-22T21:11:24.918" v="2701" actId="20577"/>
          <ac:spMkLst>
            <pc:docMk/>
            <pc:sldMk cId="623916" sldId="311"/>
            <ac:spMk id="3" creationId="{00000000-0000-0000-0000-000000000000}"/>
          </ac:spMkLst>
        </pc:spChg>
      </pc:sldChg>
      <pc:sldChg chg="modSp mod">
        <pc:chgData name="Ramzi Nari" userId="cad0834913d40523" providerId="LiveId" clId="{49D107FD-2E52-4ECA-AF68-4782BA032B16}" dt="2023-09-22T21:22:29.429" v="2720" actId="20577"/>
        <pc:sldMkLst>
          <pc:docMk/>
          <pc:sldMk cId="1635605632" sldId="312"/>
        </pc:sldMkLst>
        <pc:spChg chg="mod">
          <ac:chgData name="Ramzi Nari" userId="cad0834913d40523" providerId="LiveId" clId="{49D107FD-2E52-4ECA-AF68-4782BA032B16}" dt="2023-09-22T21:11:56.920" v="2703"/>
          <ac:spMkLst>
            <pc:docMk/>
            <pc:sldMk cId="1635605632" sldId="312"/>
            <ac:spMk id="2" creationId="{00000000-0000-0000-0000-000000000000}"/>
          </ac:spMkLst>
        </pc:spChg>
        <pc:spChg chg="mod">
          <ac:chgData name="Ramzi Nari" userId="cad0834913d40523" providerId="LiveId" clId="{49D107FD-2E52-4ECA-AF68-4782BA032B16}" dt="2023-09-22T21:22:29.429" v="2720" actId="20577"/>
          <ac:spMkLst>
            <pc:docMk/>
            <pc:sldMk cId="1635605632" sldId="312"/>
            <ac:spMk id="3" creationId="{00000000-0000-0000-0000-000000000000}"/>
          </ac:spMkLst>
        </pc:spChg>
      </pc:sldChg>
      <pc:sldChg chg="modSp mod">
        <pc:chgData name="Ramzi Nari" userId="cad0834913d40523" providerId="LiveId" clId="{49D107FD-2E52-4ECA-AF68-4782BA032B16}" dt="2023-09-22T20:58:08.228" v="2487" actId="20577"/>
        <pc:sldMkLst>
          <pc:docMk/>
          <pc:sldMk cId="602565564" sldId="313"/>
        </pc:sldMkLst>
        <pc:spChg chg="mod">
          <ac:chgData name="Ramzi Nari" userId="cad0834913d40523" providerId="LiveId" clId="{49D107FD-2E52-4ECA-AF68-4782BA032B16}" dt="2023-09-22T20:55:36.795" v="2408" actId="20577"/>
          <ac:spMkLst>
            <pc:docMk/>
            <pc:sldMk cId="602565564" sldId="313"/>
            <ac:spMk id="2" creationId="{00000000-0000-0000-0000-000000000000}"/>
          </ac:spMkLst>
        </pc:spChg>
        <pc:spChg chg="mod">
          <ac:chgData name="Ramzi Nari" userId="cad0834913d40523" providerId="LiveId" clId="{49D107FD-2E52-4ECA-AF68-4782BA032B16}" dt="2023-09-22T20:58:08.228" v="2487" actId="20577"/>
          <ac:spMkLst>
            <pc:docMk/>
            <pc:sldMk cId="602565564" sldId="313"/>
            <ac:spMk id="3" creationId="{00000000-0000-0000-0000-000000000000}"/>
          </ac:spMkLst>
        </pc:spChg>
      </pc:sldChg>
      <pc:sldChg chg="modSp mod">
        <pc:chgData name="Ramzi Nari" userId="cad0834913d40523" providerId="LiveId" clId="{49D107FD-2E52-4ECA-AF68-4782BA032B16}" dt="2023-09-22T21:37:35.596" v="2734" actId="6549"/>
        <pc:sldMkLst>
          <pc:docMk/>
          <pc:sldMk cId="3458195458" sldId="314"/>
        </pc:sldMkLst>
        <pc:spChg chg="mod">
          <ac:chgData name="Ramzi Nari" userId="cad0834913d40523" providerId="LiveId" clId="{49D107FD-2E52-4ECA-AF68-4782BA032B16}" dt="2023-09-22T21:22:53.633" v="2722"/>
          <ac:spMkLst>
            <pc:docMk/>
            <pc:sldMk cId="3458195458" sldId="314"/>
            <ac:spMk id="2" creationId="{00000000-0000-0000-0000-000000000000}"/>
          </ac:spMkLst>
        </pc:spChg>
        <pc:spChg chg="mod">
          <ac:chgData name="Ramzi Nari" userId="cad0834913d40523" providerId="LiveId" clId="{49D107FD-2E52-4ECA-AF68-4782BA032B16}" dt="2023-09-22T21:37:35.596" v="2734" actId="6549"/>
          <ac:spMkLst>
            <pc:docMk/>
            <pc:sldMk cId="3458195458" sldId="314"/>
            <ac:spMk id="3" creationId="{00000000-0000-0000-0000-000000000000}"/>
          </ac:spMkLst>
        </pc:spChg>
      </pc:sldChg>
      <pc:sldChg chg="modSp mod modAnim">
        <pc:chgData name="Ramzi Nari" userId="cad0834913d40523" providerId="LiveId" clId="{49D107FD-2E52-4ECA-AF68-4782BA032B16}" dt="2023-09-22T20:04:19.956" v="2228" actId="20577"/>
        <pc:sldMkLst>
          <pc:docMk/>
          <pc:sldMk cId="2783402203" sldId="360"/>
        </pc:sldMkLst>
        <pc:spChg chg="mod">
          <ac:chgData name="Ramzi Nari" userId="cad0834913d40523" providerId="LiveId" clId="{49D107FD-2E52-4ECA-AF68-4782BA032B16}" dt="2023-09-22T20:04:19.956" v="2228" actId="20577"/>
          <ac:spMkLst>
            <pc:docMk/>
            <pc:sldMk cId="2783402203" sldId="360"/>
            <ac:spMk id="10" creationId="{00000000-0000-0000-0000-000000000000}"/>
          </ac:spMkLst>
        </pc:spChg>
        <pc:spChg chg="mod">
          <ac:chgData name="Ramzi Nari" userId="cad0834913d40523" providerId="LiveId" clId="{49D107FD-2E52-4ECA-AF68-4782BA032B16}" dt="2023-09-22T20:03:55.581" v="2214" actId="20577"/>
          <ac:spMkLst>
            <pc:docMk/>
            <pc:sldMk cId="2783402203" sldId="360"/>
            <ac:spMk id="378883" creationId="{00000000-0000-0000-0000-000000000000}"/>
          </ac:spMkLst>
        </pc:spChg>
      </pc:sldChg>
      <pc:sldChg chg="modSp mod">
        <pc:chgData name="Ramzi Nari" userId="cad0834913d40523" providerId="LiveId" clId="{49D107FD-2E52-4ECA-AF68-4782BA032B16}" dt="2023-09-22T20:54:54.360" v="2389" actId="20577"/>
        <pc:sldMkLst>
          <pc:docMk/>
          <pc:sldMk cId="2163987228" sldId="374"/>
        </pc:sldMkLst>
        <pc:spChg chg="mod">
          <ac:chgData name="Ramzi Nari" userId="cad0834913d40523" providerId="LiveId" clId="{49D107FD-2E52-4ECA-AF68-4782BA032B16}" dt="2023-09-22T20:45:15.056" v="2350" actId="20577"/>
          <ac:spMkLst>
            <pc:docMk/>
            <pc:sldMk cId="2163987228" sldId="374"/>
            <ac:spMk id="625666" creationId="{00000000-0000-0000-0000-000000000000}"/>
          </ac:spMkLst>
        </pc:spChg>
        <pc:spChg chg="mod">
          <ac:chgData name="Ramzi Nari" userId="cad0834913d40523" providerId="LiveId" clId="{49D107FD-2E52-4ECA-AF68-4782BA032B16}" dt="2023-09-22T20:54:54.360" v="2389" actId="20577"/>
          <ac:spMkLst>
            <pc:docMk/>
            <pc:sldMk cId="2163987228" sldId="374"/>
            <ac:spMk id="625667" creationId="{00000000-0000-0000-0000-000000000000}"/>
          </ac:spMkLst>
        </pc:spChg>
      </pc:sldChg>
      <pc:sldChg chg="modSp mod modAnim">
        <pc:chgData name="Ramzi Nari" userId="cad0834913d40523" providerId="LiveId" clId="{49D107FD-2E52-4ECA-AF68-4782BA032B16}" dt="2023-09-23T08:49:07.142" v="3160" actId="20577"/>
        <pc:sldMkLst>
          <pc:docMk/>
          <pc:sldMk cId="227505617" sldId="385"/>
        </pc:sldMkLst>
        <pc:spChg chg="mod">
          <ac:chgData name="Ramzi Nari" userId="cad0834913d40523" providerId="LiveId" clId="{49D107FD-2E52-4ECA-AF68-4782BA032B16}" dt="2023-09-22T22:19:23.502" v="2993" actId="20577"/>
          <ac:spMkLst>
            <pc:docMk/>
            <pc:sldMk cId="227505617" sldId="385"/>
            <ac:spMk id="5" creationId="{00000000-0000-0000-0000-000000000000}"/>
          </ac:spMkLst>
        </pc:spChg>
        <pc:spChg chg="mod">
          <ac:chgData name="Ramzi Nari" userId="cad0834913d40523" providerId="LiveId" clId="{49D107FD-2E52-4ECA-AF68-4782BA032B16}" dt="2023-09-23T08:49:07.142" v="3160" actId="20577"/>
          <ac:spMkLst>
            <pc:docMk/>
            <pc:sldMk cId="227505617" sldId="385"/>
            <ac:spMk id="6" creationId="{00000000-0000-0000-0000-000000000000}"/>
          </ac:spMkLst>
        </pc:spChg>
        <pc:spChg chg="mod">
          <ac:chgData name="Ramzi Nari" userId="cad0834913d40523" providerId="LiveId" clId="{49D107FD-2E52-4ECA-AF68-4782BA032B16}" dt="2023-09-22T22:23:11.195" v="3000" actId="20577"/>
          <ac:spMkLst>
            <pc:docMk/>
            <pc:sldMk cId="227505617" sldId="385"/>
            <ac:spMk id="7" creationId="{00000000-0000-0000-0000-000000000000}"/>
          </ac:spMkLst>
        </pc:spChg>
        <pc:spChg chg="mod">
          <ac:chgData name="Ramzi Nari" userId="cad0834913d40523" providerId="LiveId" clId="{49D107FD-2E52-4ECA-AF68-4782BA032B16}" dt="2023-09-22T21:39:41.584" v="2796" actId="20577"/>
          <ac:spMkLst>
            <pc:docMk/>
            <pc:sldMk cId="227505617" sldId="385"/>
            <ac:spMk id="328705" creationId="{00000000-0000-0000-0000-000000000000}"/>
          </ac:spMkLst>
        </pc:spChg>
      </pc:sldChg>
      <pc:sldChg chg="modSp mod">
        <pc:chgData name="Ramzi Nari" userId="cad0834913d40523" providerId="LiveId" clId="{49D107FD-2E52-4ECA-AF68-4782BA032B16}" dt="2023-09-22T20:17:16.890" v="2330" actId="14100"/>
        <pc:sldMkLst>
          <pc:docMk/>
          <pc:sldMk cId="1661837380" sldId="389"/>
        </pc:sldMkLst>
        <pc:spChg chg="mod">
          <ac:chgData name="Ramzi Nari" userId="cad0834913d40523" providerId="LiveId" clId="{49D107FD-2E52-4ECA-AF68-4782BA032B16}" dt="2023-09-22T20:16:34.334" v="2327" actId="14100"/>
          <ac:spMkLst>
            <pc:docMk/>
            <pc:sldMk cId="1661837380" sldId="389"/>
            <ac:spMk id="625666" creationId="{00000000-0000-0000-0000-000000000000}"/>
          </ac:spMkLst>
        </pc:spChg>
        <pc:spChg chg="mod">
          <ac:chgData name="Ramzi Nari" userId="cad0834913d40523" providerId="LiveId" clId="{49D107FD-2E52-4ECA-AF68-4782BA032B16}" dt="2023-09-22T20:17:16.890" v="2330" actId="14100"/>
          <ac:spMkLst>
            <pc:docMk/>
            <pc:sldMk cId="1661837380" sldId="389"/>
            <ac:spMk id="625667" creationId="{00000000-0000-0000-0000-000000000000}"/>
          </ac:spMkLst>
        </pc:spChg>
      </pc:sldChg>
      <pc:sldChg chg="modSp mod">
        <pc:chgData name="Ramzi Nari" userId="cad0834913d40523" providerId="LiveId" clId="{49D107FD-2E52-4ECA-AF68-4782BA032B16}" dt="2023-09-19T17:37:13.669" v="828" actId="20577"/>
        <pc:sldMkLst>
          <pc:docMk/>
          <pc:sldMk cId="111332100" sldId="391"/>
        </pc:sldMkLst>
        <pc:spChg chg="mod">
          <ac:chgData name="Ramzi Nari" userId="cad0834913d40523" providerId="LiveId" clId="{49D107FD-2E52-4ECA-AF68-4782BA032B16}" dt="2023-09-19T17:29:08.814" v="772" actId="20577"/>
          <ac:spMkLst>
            <pc:docMk/>
            <pc:sldMk cId="111332100" sldId="391"/>
            <ac:spMk id="2" creationId="{00000000-0000-0000-0000-000000000000}"/>
          </ac:spMkLst>
        </pc:spChg>
        <pc:spChg chg="mod">
          <ac:chgData name="Ramzi Nari" userId="cad0834913d40523" providerId="LiveId" clId="{49D107FD-2E52-4ECA-AF68-4782BA032B16}" dt="2023-09-19T17:24:52.657" v="654" actId="20577"/>
          <ac:spMkLst>
            <pc:docMk/>
            <pc:sldMk cId="111332100" sldId="391"/>
            <ac:spMk id="7" creationId="{00000000-0000-0000-0000-000000000000}"/>
          </ac:spMkLst>
        </pc:spChg>
        <pc:spChg chg="mod">
          <ac:chgData name="Ramzi Nari" userId="cad0834913d40523" providerId="LiveId" clId="{49D107FD-2E52-4ECA-AF68-4782BA032B16}" dt="2023-09-19T17:27:17.727" v="728" actId="20577"/>
          <ac:spMkLst>
            <pc:docMk/>
            <pc:sldMk cId="111332100" sldId="391"/>
            <ac:spMk id="8" creationId="{00000000-0000-0000-0000-000000000000}"/>
          </ac:spMkLst>
        </pc:spChg>
        <pc:spChg chg="mod">
          <ac:chgData name="Ramzi Nari" userId="cad0834913d40523" providerId="LiveId" clId="{49D107FD-2E52-4ECA-AF68-4782BA032B16}" dt="2023-09-19T17:25:34.718" v="671" actId="20577"/>
          <ac:spMkLst>
            <pc:docMk/>
            <pc:sldMk cId="111332100" sldId="391"/>
            <ac:spMk id="9" creationId="{00000000-0000-0000-0000-000000000000}"/>
          </ac:spMkLst>
        </pc:spChg>
        <pc:spChg chg="mod">
          <ac:chgData name="Ramzi Nari" userId="cad0834913d40523" providerId="LiveId" clId="{49D107FD-2E52-4ECA-AF68-4782BA032B16}" dt="2023-09-19T17:23:34.316" v="624" actId="20577"/>
          <ac:spMkLst>
            <pc:docMk/>
            <pc:sldMk cId="111332100" sldId="391"/>
            <ac:spMk id="10" creationId="{00000000-0000-0000-0000-000000000000}"/>
          </ac:spMkLst>
        </pc:spChg>
        <pc:spChg chg="mod">
          <ac:chgData name="Ramzi Nari" userId="cad0834913d40523" providerId="LiveId" clId="{49D107FD-2E52-4ECA-AF68-4782BA032B16}" dt="2023-09-19T17:31:32.533" v="782" actId="20577"/>
          <ac:spMkLst>
            <pc:docMk/>
            <pc:sldMk cId="111332100" sldId="391"/>
            <ac:spMk id="134147" creationId="{00000000-0000-0000-0000-000000000000}"/>
          </ac:spMkLst>
        </pc:spChg>
        <pc:spChg chg="mod">
          <ac:chgData name="Ramzi Nari" userId="cad0834913d40523" providerId="LiveId" clId="{49D107FD-2E52-4ECA-AF68-4782BA032B16}" dt="2023-09-19T17:37:13.669" v="828" actId="20577"/>
          <ac:spMkLst>
            <pc:docMk/>
            <pc:sldMk cId="111332100" sldId="391"/>
            <ac:spMk id="134158" creationId="{00000000-0000-0000-0000-000000000000}"/>
          </ac:spMkLst>
        </pc:spChg>
      </pc:sldChg>
      <pc:sldChg chg="modSp mod">
        <pc:chgData name="Ramzi Nari" userId="cad0834913d40523" providerId="LiveId" clId="{49D107FD-2E52-4ECA-AF68-4782BA032B16}" dt="2023-09-19T17:41:00.654" v="918" actId="20577"/>
        <pc:sldMkLst>
          <pc:docMk/>
          <pc:sldMk cId="2922181967" sldId="392"/>
        </pc:sldMkLst>
        <pc:spChg chg="mod">
          <ac:chgData name="Ramzi Nari" userId="cad0834913d40523" providerId="LiveId" clId="{49D107FD-2E52-4ECA-AF68-4782BA032B16}" dt="2023-09-19T17:41:00.654" v="918" actId="20577"/>
          <ac:spMkLst>
            <pc:docMk/>
            <pc:sldMk cId="2922181967" sldId="392"/>
            <ac:spMk id="2" creationId="{00000000-0000-0000-0000-000000000000}"/>
          </ac:spMkLst>
        </pc:spChg>
        <pc:spChg chg="mod">
          <ac:chgData name="Ramzi Nari" userId="cad0834913d40523" providerId="LiveId" clId="{49D107FD-2E52-4ECA-AF68-4782BA032B16}" dt="2023-09-19T17:36:51.550" v="817" actId="20577"/>
          <ac:spMkLst>
            <pc:docMk/>
            <pc:sldMk cId="2922181967" sldId="392"/>
            <ac:spMk id="10" creationId="{00000000-0000-0000-0000-000000000000}"/>
          </ac:spMkLst>
        </pc:spChg>
        <pc:spChg chg="mod">
          <ac:chgData name="Ramzi Nari" userId="cad0834913d40523" providerId="LiveId" clId="{49D107FD-2E52-4ECA-AF68-4782BA032B16}" dt="2023-09-19T17:38:50.541" v="864" actId="20577"/>
          <ac:spMkLst>
            <pc:docMk/>
            <pc:sldMk cId="2922181967" sldId="392"/>
            <ac:spMk id="14" creationId="{00000000-0000-0000-0000-000000000000}"/>
          </ac:spMkLst>
        </pc:spChg>
        <pc:spChg chg="mod">
          <ac:chgData name="Ramzi Nari" userId="cad0834913d40523" providerId="LiveId" clId="{49D107FD-2E52-4ECA-AF68-4782BA032B16}" dt="2023-09-19T17:32:01.939" v="788" actId="20577"/>
          <ac:spMkLst>
            <pc:docMk/>
            <pc:sldMk cId="2922181967" sldId="392"/>
            <ac:spMk id="15" creationId="{00000000-0000-0000-0000-000000000000}"/>
          </ac:spMkLst>
        </pc:spChg>
        <pc:spChg chg="mod">
          <ac:chgData name="Ramzi Nari" userId="cad0834913d40523" providerId="LiveId" clId="{49D107FD-2E52-4ECA-AF68-4782BA032B16}" dt="2023-09-19T17:39:32.542" v="878" actId="14100"/>
          <ac:spMkLst>
            <pc:docMk/>
            <pc:sldMk cId="2922181967" sldId="392"/>
            <ac:spMk id="16" creationId="{00000000-0000-0000-0000-000000000000}"/>
          </ac:spMkLst>
        </pc:spChg>
        <pc:spChg chg="mod">
          <ac:chgData name="Ramzi Nari" userId="cad0834913d40523" providerId="LiveId" clId="{49D107FD-2E52-4ECA-AF68-4782BA032B16}" dt="2023-09-19T17:39:52.821" v="890" actId="14100"/>
          <ac:spMkLst>
            <pc:docMk/>
            <pc:sldMk cId="2922181967" sldId="392"/>
            <ac:spMk id="17" creationId="{00000000-0000-0000-0000-000000000000}"/>
          </ac:spMkLst>
        </pc:spChg>
        <pc:spChg chg="mod">
          <ac:chgData name="Ramzi Nari" userId="cad0834913d40523" providerId="LiveId" clId="{49D107FD-2E52-4ECA-AF68-4782BA032B16}" dt="2023-09-19T17:40:19.623" v="891"/>
          <ac:spMkLst>
            <pc:docMk/>
            <pc:sldMk cId="2922181967" sldId="392"/>
            <ac:spMk id="136197" creationId="{00000000-0000-0000-0000-000000000000}"/>
          </ac:spMkLst>
        </pc:spChg>
        <pc:spChg chg="mod">
          <ac:chgData name="Ramzi Nari" userId="cad0834913d40523" providerId="LiveId" clId="{49D107FD-2E52-4ECA-AF68-4782BA032B16}" dt="2023-09-19T17:32:20.976" v="796" actId="122"/>
          <ac:spMkLst>
            <pc:docMk/>
            <pc:sldMk cId="2922181967" sldId="392"/>
            <ac:spMk id="136198" creationId="{00000000-0000-0000-0000-000000000000}"/>
          </ac:spMkLst>
        </pc:spChg>
        <pc:spChg chg="mod">
          <ac:chgData name="Ramzi Nari" userId="cad0834913d40523" providerId="LiveId" clId="{49D107FD-2E52-4ECA-AF68-4782BA032B16}" dt="2023-09-19T17:37:06.624" v="826" actId="20577"/>
          <ac:spMkLst>
            <pc:docMk/>
            <pc:sldMk cId="2922181967" sldId="392"/>
            <ac:spMk id="136200" creationId="{00000000-0000-0000-0000-000000000000}"/>
          </ac:spMkLst>
        </pc:spChg>
        <pc:spChg chg="mod">
          <ac:chgData name="Ramzi Nari" userId="cad0834913d40523" providerId="LiveId" clId="{49D107FD-2E52-4ECA-AF68-4782BA032B16}" dt="2023-09-19T17:32:30.216" v="804" actId="122"/>
          <ac:spMkLst>
            <pc:docMk/>
            <pc:sldMk cId="2922181967" sldId="392"/>
            <ac:spMk id="136201" creationId="{00000000-0000-0000-0000-000000000000}"/>
          </ac:spMkLst>
        </pc:spChg>
        <pc:spChg chg="mod">
          <ac:chgData name="Ramzi Nari" userId="cad0834913d40523" providerId="LiveId" clId="{49D107FD-2E52-4ECA-AF68-4782BA032B16}" dt="2023-09-19T17:38:01.683" v="849" actId="20577"/>
          <ac:spMkLst>
            <pc:docMk/>
            <pc:sldMk cId="2922181967" sldId="392"/>
            <ac:spMk id="136205" creationId="{00000000-0000-0000-0000-000000000000}"/>
          </ac:spMkLst>
        </pc:spChg>
      </pc:sldChg>
      <pc:sldChg chg="modSp mod">
        <pc:chgData name="Ramzi Nari" userId="cad0834913d40523" providerId="LiveId" clId="{49D107FD-2E52-4ECA-AF68-4782BA032B16}" dt="2023-09-19T20:04:45.225" v="1074" actId="20577"/>
        <pc:sldMkLst>
          <pc:docMk/>
          <pc:sldMk cId="586386335" sldId="393"/>
        </pc:sldMkLst>
        <pc:spChg chg="mod">
          <ac:chgData name="Ramzi Nari" userId="cad0834913d40523" providerId="LiveId" clId="{49D107FD-2E52-4ECA-AF68-4782BA032B16}" dt="2023-09-19T20:04:45.225" v="1074" actId="20577"/>
          <ac:spMkLst>
            <pc:docMk/>
            <pc:sldMk cId="586386335" sldId="393"/>
            <ac:spMk id="2" creationId="{00000000-0000-0000-0000-000000000000}"/>
          </ac:spMkLst>
        </pc:spChg>
        <pc:spChg chg="mod">
          <ac:chgData name="Ramzi Nari" userId="cad0834913d40523" providerId="LiveId" clId="{49D107FD-2E52-4ECA-AF68-4782BA032B16}" dt="2023-09-19T17:42:42.653" v="990" actId="20577"/>
          <ac:spMkLst>
            <pc:docMk/>
            <pc:sldMk cId="586386335" sldId="393"/>
            <ac:spMk id="6" creationId="{00000000-0000-0000-0000-000000000000}"/>
          </ac:spMkLst>
        </pc:spChg>
        <pc:spChg chg="mod">
          <ac:chgData name="Ramzi Nari" userId="cad0834913d40523" providerId="LiveId" clId="{49D107FD-2E52-4ECA-AF68-4782BA032B16}" dt="2023-09-19T17:42:50.541" v="995" actId="20577"/>
          <ac:spMkLst>
            <pc:docMk/>
            <pc:sldMk cId="586386335" sldId="393"/>
            <ac:spMk id="8" creationId="{00000000-0000-0000-0000-000000000000}"/>
          </ac:spMkLst>
        </pc:spChg>
        <pc:spChg chg="mod">
          <ac:chgData name="Ramzi Nari" userId="cad0834913d40523" providerId="LiveId" clId="{49D107FD-2E52-4ECA-AF68-4782BA032B16}" dt="2023-09-19T17:42:56.541" v="1000" actId="20577"/>
          <ac:spMkLst>
            <pc:docMk/>
            <pc:sldMk cId="586386335" sldId="393"/>
            <ac:spMk id="9" creationId="{00000000-0000-0000-0000-000000000000}"/>
          </ac:spMkLst>
        </pc:spChg>
        <pc:spChg chg="mod">
          <ac:chgData name="Ramzi Nari" userId="cad0834913d40523" providerId="LiveId" clId="{49D107FD-2E52-4ECA-AF68-4782BA032B16}" dt="2023-09-19T20:03:31.115" v="1051" actId="20577"/>
          <ac:spMkLst>
            <pc:docMk/>
            <pc:sldMk cId="586386335" sldId="393"/>
            <ac:spMk id="11" creationId="{00000000-0000-0000-0000-000000000000}"/>
          </ac:spMkLst>
        </pc:spChg>
        <pc:spChg chg="mod">
          <ac:chgData name="Ramzi Nari" userId="cad0834913d40523" providerId="LiveId" clId="{49D107FD-2E52-4ECA-AF68-4782BA032B16}" dt="2023-09-19T17:42:26.858" v="982" actId="20577"/>
          <ac:spMkLst>
            <pc:docMk/>
            <pc:sldMk cId="586386335" sldId="393"/>
            <ac:spMk id="16" creationId="{00000000-0000-0000-0000-000000000000}"/>
          </ac:spMkLst>
        </pc:spChg>
        <pc:spChg chg="mod">
          <ac:chgData name="Ramzi Nari" userId="cad0834913d40523" providerId="LiveId" clId="{49D107FD-2E52-4ECA-AF68-4782BA032B16}" dt="2023-09-19T17:41:52.078" v="943" actId="20577"/>
          <ac:spMkLst>
            <pc:docMk/>
            <pc:sldMk cId="586386335" sldId="393"/>
            <ac:spMk id="25" creationId="{00000000-0000-0000-0000-000000000000}"/>
          </ac:spMkLst>
        </pc:spChg>
        <pc:spChg chg="mod">
          <ac:chgData name="Ramzi Nari" userId="cad0834913d40523" providerId="LiveId" clId="{49D107FD-2E52-4ECA-AF68-4782BA032B16}" dt="2023-09-19T20:04:05.549" v="1052"/>
          <ac:spMkLst>
            <pc:docMk/>
            <pc:sldMk cId="586386335" sldId="393"/>
            <ac:spMk id="138242" creationId="{00000000-0000-0000-0000-000000000000}"/>
          </ac:spMkLst>
        </pc:spChg>
        <pc:spChg chg="mod">
          <ac:chgData name="Ramzi Nari" userId="cad0834913d40523" providerId="LiveId" clId="{49D107FD-2E52-4ECA-AF68-4782BA032B16}" dt="2023-09-19T17:41:33.139" v="927" actId="20577"/>
          <ac:spMkLst>
            <pc:docMk/>
            <pc:sldMk cId="586386335" sldId="393"/>
            <ac:spMk id="138252" creationId="{00000000-0000-0000-0000-000000000000}"/>
          </ac:spMkLst>
        </pc:spChg>
        <pc:spChg chg="mod">
          <ac:chgData name="Ramzi Nari" userId="cad0834913d40523" providerId="LiveId" clId="{49D107FD-2E52-4ECA-AF68-4782BA032B16}" dt="2023-09-19T17:43:02.461" v="1007" actId="20577"/>
          <ac:spMkLst>
            <pc:docMk/>
            <pc:sldMk cId="586386335" sldId="393"/>
            <ac:spMk id="138264" creationId="{00000000-0000-0000-0000-000000000000}"/>
          </ac:spMkLst>
        </pc:spChg>
        <pc:spChg chg="mod">
          <ac:chgData name="Ramzi Nari" userId="cad0834913d40523" providerId="LiveId" clId="{49D107FD-2E52-4ECA-AF68-4782BA032B16}" dt="2023-09-19T20:02:46.841" v="1029" actId="20577"/>
          <ac:spMkLst>
            <pc:docMk/>
            <pc:sldMk cId="586386335" sldId="393"/>
            <ac:spMk id="138267" creationId="{00000000-0000-0000-0000-000000000000}"/>
          </ac:spMkLst>
        </pc:spChg>
      </pc:sldChg>
      <pc:sldChg chg="modSp mod">
        <pc:chgData name="Ramzi Nari" userId="cad0834913d40523" providerId="LiveId" clId="{49D107FD-2E52-4ECA-AF68-4782BA032B16}" dt="2023-09-19T13:21:03.467" v="528" actId="20577"/>
        <pc:sldMkLst>
          <pc:docMk/>
          <pc:sldMk cId="877384081" sldId="434"/>
        </pc:sldMkLst>
        <pc:spChg chg="mod">
          <ac:chgData name="Ramzi Nari" userId="cad0834913d40523" providerId="LiveId" clId="{49D107FD-2E52-4ECA-AF68-4782BA032B16}" dt="2023-09-19T13:21:03.467" v="528" actId="20577"/>
          <ac:spMkLst>
            <pc:docMk/>
            <pc:sldMk cId="877384081" sldId="434"/>
            <ac:spMk id="900098" creationId="{00000000-0000-0000-0000-000000000000}"/>
          </ac:spMkLst>
        </pc:spChg>
      </pc:sldChg>
      <pc:sldChg chg="modSp mod modNotesTx">
        <pc:chgData name="Ramzi Nari" userId="cad0834913d40523" providerId="LiveId" clId="{49D107FD-2E52-4ECA-AF68-4782BA032B16}" dt="2023-09-19T13:14:52.085" v="423" actId="20577"/>
        <pc:sldMkLst>
          <pc:docMk/>
          <pc:sldMk cId="1442124526" sldId="1183"/>
        </pc:sldMkLst>
        <pc:spChg chg="mod">
          <ac:chgData name="Ramzi Nari" userId="cad0834913d40523" providerId="LiveId" clId="{49D107FD-2E52-4ECA-AF68-4782BA032B16}" dt="2023-09-19T13:09:51.358" v="215" actId="20577"/>
          <ac:spMkLst>
            <pc:docMk/>
            <pc:sldMk cId="1442124526" sldId="1183"/>
            <ac:spMk id="900098" creationId="{00000000-0000-0000-0000-000000000000}"/>
          </ac:spMkLst>
        </pc:spChg>
      </pc:sldChg>
      <pc:sldChg chg="modSp mod">
        <pc:chgData name="Ramzi Nari" userId="cad0834913d40523" providerId="LiveId" clId="{49D107FD-2E52-4ECA-AF68-4782BA032B16}" dt="2023-09-19T13:17:53.922" v="444" actId="20577"/>
        <pc:sldMkLst>
          <pc:docMk/>
          <pc:sldMk cId="30738442" sldId="1184"/>
        </pc:sldMkLst>
        <pc:spChg chg="mod">
          <ac:chgData name="Ramzi Nari" userId="cad0834913d40523" providerId="LiveId" clId="{49D107FD-2E52-4ECA-AF68-4782BA032B16}" dt="2023-09-19T13:17:53.922" v="444" actId="20577"/>
          <ac:spMkLst>
            <pc:docMk/>
            <pc:sldMk cId="30738442" sldId="1184"/>
            <ac:spMk id="900098" creationId="{00000000-0000-0000-0000-000000000000}"/>
          </ac:spMkLst>
        </pc:spChg>
      </pc:sldChg>
      <pc:sldChg chg="modSp mod modNotesTx">
        <pc:chgData name="Ramzi Nari" userId="cad0834913d40523" providerId="LiveId" clId="{49D107FD-2E52-4ECA-AF68-4782BA032B16}" dt="2023-09-19T13:08:53.175" v="191" actId="20577"/>
        <pc:sldMkLst>
          <pc:docMk/>
          <pc:sldMk cId="2942487623" sldId="1185"/>
        </pc:sldMkLst>
        <pc:spChg chg="mod">
          <ac:chgData name="Ramzi Nari" userId="cad0834913d40523" providerId="LiveId" clId="{49D107FD-2E52-4ECA-AF68-4782BA032B16}" dt="2023-09-19T13:06:42.829" v="40" actId="20577"/>
          <ac:spMkLst>
            <pc:docMk/>
            <pc:sldMk cId="2942487623" sldId="1185"/>
            <ac:spMk id="900098" creationId="{00000000-0000-0000-0000-000000000000}"/>
          </ac:spMkLst>
        </pc:spChg>
      </pc:sldChg>
      <pc:sldChg chg="modSp mod">
        <pc:chgData name="Ramzi Nari" userId="cad0834913d40523" providerId="LiveId" clId="{49D107FD-2E52-4ECA-AF68-4782BA032B16}" dt="2023-09-22T10:54:18.247" v="2103" actId="2711"/>
        <pc:sldMkLst>
          <pc:docMk/>
          <pc:sldMk cId="3666098568" sldId="1209"/>
        </pc:sldMkLst>
        <pc:spChg chg="mod">
          <ac:chgData name="Ramzi Nari" userId="cad0834913d40523" providerId="LiveId" clId="{49D107FD-2E52-4ECA-AF68-4782BA032B16}" dt="2023-09-22T10:54:18.247" v="2103" actId="2711"/>
          <ac:spMkLst>
            <pc:docMk/>
            <pc:sldMk cId="3666098568" sldId="1209"/>
            <ac:spMk id="900098" creationId="{00000000-0000-0000-0000-000000000000}"/>
          </ac:spMkLst>
        </pc:spChg>
      </pc:sldChg>
      <pc:sldChg chg="modSp mod modAnim">
        <pc:chgData name="Ramzi Nari" userId="cad0834913d40523" providerId="LiveId" clId="{49D107FD-2E52-4ECA-AF68-4782BA032B16}" dt="2023-09-19T13:37:38.243" v="607" actId="20577"/>
        <pc:sldMkLst>
          <pc:docMk/>
          <pc:sldMk cId="260002429" sldId="1221"/>
        </pc:sldMkLst>
        <pc:spChg chg="mod">
          <ac:chgData name="Ramzi Nari" userId="cad0834913d40523" providerId="LiveId" clId="{49D107FD-2E52-4ECA-AF68-4782BA032B16}" dt="2023-09-19T13:37:38.243" v="607" actId="20577"/>
          <ac:spMkLst>
            <pc:docMk/>
            <pc:sldMk cId="260002429" sldId="1221"/>
            <ac:spMk id="6" creationId="{FF47549B-616B-5949-874C-4B02473B5A99}"/>
          </ac:spMkLst>
        </pc:spChg>
        <pc:spChg chg="mod">
          <ac:chgData name="Ramzi Nari" userId="cad0834913d40523" providerId="LiveId" clId="{49D107FD-2E52-4ECA-AF68-4782BA032B16}" dt="2023-09-19T13:21:48.851" v="538" actId="20577"/>
          <ac:spMkLst>
            <pc:docMk/>
            <pc:sldMk cId="260002429" sldId="1221"/>
            <ac:spMk id="900098" creationId="{00000000-0000-0000-0000-000000000000}"/>
          </ac:spMkLst>
        </pc:spChg>
      </pc:sldChg>
      <pc:sldChg chg="modSp mod">
        <pc:chgData name="Ramzi Nari" userId="cad0834913d40523" providerId="LiveId" clId="{49D107FD-2E52-4ECA-AF68-4782BA032B16}" dt="2023-09-22T10:58:57.230" v="2184" actId="2711"/>
        <pc:sldMkLst>
          <pc:docMk/>
          <pc:sldMk cId="621749392" sldId="1222"/>
        </pc:sldMkLst>
        <pc:spChg chg="mod">
          <ac:chgData name="Ramzi Nari" userId="cad0834913d40523" providerId="LiveId" clId="{49D107FD-2E52-4ECA-AF68-4782BA032B16}" dt="2023-09-22T10:58:46.611" v="2183" actId="20577"/>
          <ac:spMkLst>
            <pc:docMk/>
            <pc:sldMk cId="621749392" sldId="1222"/>
            <ac:spMk id="4" creationId="{9D3BF7CA-84DE-CD40-8F63-A18B1C129D7B}"/>
          </ac:spMkLst>
        </pc:spChg>
        <pc:spChg chg="mod">
          <ac:chgData name="Ramzi Nari" userId="cad0834913d40523" providerId="LiveId" clId="{49D107FD-2E52-4ECA-AF68-4782BA032B16}" dt="2023-09-22T10:58:37.048" v="2176" actId="20577"/>
          <ac:spMkLst>
            <pc:docMk/>
            <pc:sldMk cId="621749392" sldId="1222"/>
            <ac:spMk id="5" creationId="{36600CF7-7FCF-9E4E-993D-27DE880DC5C8}"/>
          </ac:spMkLst>
        </pc:spChg>
        <pc:spChg chg="mod">
          <ac:chgData name="Ramzi Nari" userId="cad0834913d40523" providerId="LiveId" clId="{49D107FD-2E52-4ECA-AF68-4782BA032B16}" dt="2023-09-22T10:58:57.230" v="2184" actId="2711"/>
          <ac:spMkLst>
            <pc:docMk/>
            <pc:sldMk cId="621749392" sldId="1222"/>
            <ac:spMk id="900098" creationId="{00000000-0000-0000-0000-000000000000}"/>
          </ac:spMkLst>
        </pc:spChg>
      </pc:sldChg>
      <pc:sldChg chg="modSp mod">
        <pc:chgData name="Ramzi Nari" userId="cad0834913d40523" providerId="LiveId" clId="{49D107FD-2E52-4ECA-AF68-4782BA032B16}" dt="2023-09-23T08:27:47.340" v="3008" actId="20577"/>
        <pc:sldMkLst>
          <pc:docMk/>
          <pc:sldMk cId="771881297" sldId="1225"/>
        </pc:sldMkLst>
        <pc:spChg chg="mod">
          <ac:chgData name="Ramzi Nari" userId="cad0834913d40523" providerId="LiveId" clId="{49D107FD-2E52-4ECA-AF68-4782BA032B16}" dt="2023-09-23T08:27:47.340" v="3008" actId="20577"/>
          <ac:spMkLst>
            <pc:docMk/>
            <pc:sldMk cId="771881297" sldId="1225"/>
            <ac:spMk id="900098" creationId="{00000000-0000-0000-0000-000000000000}"/>
          </ac:spMkLst>
        </pc:spChg>
      </pc:sldChg>
      <pc:sldChg chg="modSp mod">
        <pc:chgData name="Ramzi Nari" userId="cad0834913d40523" providerId="LiveId" clId="{49D107FD-2E52-4ECA-AF68-4782BA032B16}" dt="2023-09-22T20:10:26.100" v="2278" actId="20577"/>
        <pc:sldMkLst>
          <pc:docMk/>
          <pc:sldMk cId="444904970" sldId="1233"/>
        </pc:sldMkLst>
        <pc:spChg chg="mod">
          <ac:chgData name="Ramzi Nari" userId="cad0834913d40523" providerId="LiveId" clId="{49D107FD-2E52-4ECA-AF68-4782BA032B16}" dt="2023-09-22T20:07:24.002" v="2248" actId="20577"/>
          <ac:spMkLst>
            <pc:docMk/>
            <pc:sldMk cId="444904970" sldId="1233"/>
            <ac:spMk id="6" creationId="{D0A6FAF5-8AD2-0F45-AB6D-63D1B3BD32A8}"/>
          </ac:spMkLst>
        </pc:spChg>
        <pc:spChg chg="mod">
          <ac:chgData name="Ramzi Nari" userId="cad0834913d40523" providerId="LiveId" clId="{49D107FD-2E52-4ECA-AF68-4782BA032B16}" dt="2023-09-22T20:10:26.100" v="2278" actId="20577"/>
          <ac:spMkLst>
            <pc:docMk/>
            <pc:sldMk cId="444904970" sldId="1233"/>
            <ac:spMk id="33795" creationId="{00000000-0000-0000-0000-000000000000}"/>
          </ac:spMkLst>
        </pc:spChg>
      </pc:sldChg>
      <pc:sldChg chg="modSp mod">
        <pc:chgData name="Ramzi Nari" userId="cad0834913d40523" providerId="LiveId" clId="{49D107FD-2E52-4ECA-AF68-4782BA032B16}" dt="2023-09-23T08:45:33.479" v="3131" actId="20577"/>
        <pc:sldMkLst>
          <pc:docMk/>
          <pc:sldMk cId="2072681720" sldId="1235"/>
        </pc:sldMkLst>
        <pc:spChg chg="mod">
          <ac:chgData name="Ramzi Nari" userId="cad0834913d40523" providerId="LiveId" clId="{49D107FD-2E52-4ECA-AF68-4782BA032B16}" dt="2023-09-23T08:44:59.269" v="3130" actId="20577"/>
          <ac:spMkLst>
            <pc:docMk/>
            <pc:sldMk cId="2072681720" sldId="1235"/>
            <ac:spMk id="5" creationId="{00000000-0000-0000-0000-000000000000}"/>
          </ac:spMkLst>
        </pc:spChg>
        <pc:spChg chg="mod">
          <ac:chgData name="Ramzi Nari" userId="cad0834913d40523" providerId="LiveId" clId="{49D107FD-2E52-4ECA-AF68-4782BA032B16}" dt="2023-09-23T08:45:33.479" v="3131" actId="20577"/>
          <ac:spMkLst>
            <pc:docMk/>
            <pc:sldMk cId="2072681720" sldId="1235"/>
            <ac:spMk id="6" creationId="{00000000-0000-0000-0000-000000000000}"/>
          </ac:spMkLst>
        </pc:spChg>
        <pc:spChg chg="mod">
          <ac:chgData name="Ramzi Nari" userId="cad0834913d40523" providerId="LiveId" clId="{49D107FD-2E52-4ECA-AF68-4782BA032B16}" dt="2023-09-23T08:29:46.330" v="3046" actId="20577"/>
          <ac:spMkLst>
            <pc:docMk/>
            <pc:sldMk cId="2072681720" sldId="1235"/>
            <ac:spMk id="3287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dirty="0">
                <a:latin typeface="Arial"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dirty="0">
                <a:latin typeface="Arial"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dirty="0">
                <a:latin typeface="Arial" charset="0"/>
                <a:ea typeface="ＭＳ Ｐゴシック" charset="0"/>
                <a:cs typeface="ＭＳ Ｐゴシック" charset="0"/>
              </a:rPr>
              <a:t>علمت الغنوصية: (1) أن هناك </a:t>
            </a:r>
            <a:r>
              <a:rPr lang="ar-SA" b="1" dirty="0">
                <a:latin typeface="Arial" charset="0"/>
                <a:ea typeface="ＭＳ Ｐゴシック" charset="0"/>
                <a:cs typeface="ＭＳ Ｐゴシック" charset="0"/>
              </a:rPr>
              <a:t>ثنائية</a:t>
            </a:r>
            <a:r>
              <a:rPr lang="ar-SA" dirty="0">
                <a:latin typeface="Arial" charset="0"/>
                <a:ea typeface="ＭＳ Ｐゴシック" charset="0"/>
                <a:cs typeface="ＭＳ Ｐゴシック" charset="0"/>
              </a:rPr>
              <a:t>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a:t>
            </a:r>
            <a:r>
              <a:rPr lang="ar-SA" b="1" dirty="0">
                <a:latin typeface="Arial" charset="0"/>
                <a:ea typeface="ＭＳ Ｐゴシック" charset="0"/>
                <a:cs typeface="ＭＳ Ｐゴシック" charset="0"/>
              </a:rPr>
              <a:t>انبثاق</a:t>
            </a:r>
            <a:r>
              <a:rPr lang="ar-SA" dirty="0">
                <a:latin typeface="Arial" charset="0"/>
                <a:ea typeface="ＭＳ Ｐゴシック" charset="0"/>
                <a:cs typeface="ＭＳ Ｐゴシック" charset="0"/>
              </a:rPr>
              <a:t> من الله)، والإنسان كائن مادي بروح مقيدة؛ و (3) ذلك أنه من خلال "</a:t>
            </a:r>
            <a:r>
              <a:rPr lang="ar-SA" b="1" dirty="0">
                <a:latin typeface="Arial" charset="0"/>
                <a:ea typeface="ＭＳ Ｐゴシック" charset="0"/>
                <a:cs typeface="ＭＳ Ｐゴシック" charset="0"/>
              </a:rPr>
              <a:t>المعرفة</a:t>
            </a:r>
            <a:r>
              <a:rPr lang="ar-SA" dirty="0">
                <a:latin typeface="Arial" charset="0"/>
                <a:ea typeface="ＭＳ Ｐゴシック" charset="0"/>
                <a:cs typeface="ＭＳ Ｐゴシック" charset="0"/>
              </a:rPr>
              <a:t> السرية،"  يصبح الخلاص حياة للهروب من القيود المادية للجسد. </a:t>
            </a:r>
          </a:p>
          <a:p>
            <a:pPr algn="r" rtl="1"/>
            <a:r>
              <a:rPr lang="ar-SA" dirty="0">
                <a:latin typeface="Arial" charset="0"/>
                <a:ea typeface="ＭＳ Ｐゴシック" charset="0"/>
                <a:cs typeface="ＭＳ Ｐゴシック" charset="0"/>
              </a:rPr>
              <a:t>        النص لهانا في هذا المخطط</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dirty="0">
                <a:latin typeface="Arial" charset="0"/>
                <a:ea typeface="ＭＳ Ｐゴシック" charset="0"/>
                <a:cs typeface="ＭＳ Ｐゴシック" charset="0"/>
              </a:rPr>
              <a:t>"إن مفهوم الخلاص في الغنوصية هو كما يلي: الله بم يخلق العالم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1[ لكن كائنًا أقل قوة (القوة الخلاقة) هي التي خلقت هذا العالم الشرير و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الإنسان – حتى وإن كان في داخله شرارة خير.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3</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ينتج الخلاص من توسيع قدرة تلك الطبيعة مع تقليل سيطرة المادية،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4</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dirty="0">
                <a:latin typeface="Arial" charset="0"/>
                <a:ea typeface="ＭＳ Ｐゴシック" charset="0"/>
                <a:cs typeface="ＭＳ Ｐゴシック" charset="0"/>
              </a:rPr>
              <a:t>النص لهانا في هذا المخطط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والرسوم بين القوسين هي لي</a:t>
            </a:r>
            <a:r>
              <a:rPr lang="en-US" dirty="0">
                <a:latin typeface="Arial" charset="0"/>
                <a:ea typeface="ＭＳ Ｐゴシック" charset="0"/>
                <a:cs typeface="ＭＳ Ｐゴシック" charset="0"/>
              </a:rPr>
              <a:t>[</a:t>
            </a:r>
            <a:endParaRPr lang="ar-SA"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14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16</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23</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Arial" charset="0"/>
                <a:cs typeface="ＭＳ Ｐゴシック" charset="0"/>
              </a:rPr>
              <a:t>أنكرالعديد من الغنوصيين أن يسوع كان إنسانًا حقيقيًا. وقام آخرون بتعظيم الروح حتى أن أنكروا ألوهيته.</a:t>
            </a:r>
            <a:endParaRPr lang="en-US" dirty="0">
              <a:latin typeface="Arial"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676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73679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26</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27</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278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39</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41</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42</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SA"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98031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dirty="0">
                <a:latin typeface="Arial" panose="020B0604020202020204" pitchFamily="34" charset="0"/>
                <a:cs typeface="Arial" panose="020B0604020202020204" pitchFamily="34" charset="0"/>
              </a:rPr>
              <a:t>أنظر:</a:t>
            </a:r>
          </a:p>
          <a:p>
            <a:pPr algn="r" rtl="1"/>
            <a:endParaRPr lang="ar-SA" dirty="0">
              <a:latin typeface="Arial" panose="020B0604020202020204" pitchFamily="34" charset="0"/>
              <a:cs typeface="Arial" panose="020B0604020202020204" pitchFamily="34" charset="0"/>
            </a:endParaRPr>
          </a:p>
          <a:p>
            <a:pPr algn="r" rtl="1"/>
            <a:r>
              <a:rPr lang="en-US" dirty="0">
                <a:latin typeface="Arial" panose="020B0604020202020204" pitchFamily="34" charset="0"/>
                <a:cs typeface="Arial" panose="020B0604020202020204" pitchFamily="34" charset="0"/>
              </a:rPr>
              <a:t>https://www.youtube.com/watch?v=oq6ejJqpOTs</a:t>
            </a:r>
          </a:p>
          <a:p>
            <a:pPr algn="r" rtl="1"/>
            <a:r>
              <a:rPr lang="ar-SA" dirty="0">
                <a:latin typeface="Arial" panose="020B0604020202020204" pitchFamily="34" charset="0"/>
                <a:cs typeface="Arial" panose="020B0604020202020204" pitchFamily="34" charset="0"/>
              </a:rPr>
              <a:t>أنظر أيضًا:</a:t>
            </a:r>
          </a:p>
          <a:p>
            <a:pPr algn="r" rtl="1"/>
            <a:r>
              <a:rPr lang="en-US" dirty="0">
                <a:latin typeface="Arial" panose="020B0604020202020204" pitchFamily="34" charset="0"/>
                <a:cs typeface="Arial" panose="020B0604020202020204" pitchFamily="34" charset="0"/>
              </a:rPr>
              <a:t>http://www.jesus-is-savior.com/Wolves/oprah-fool.htm</a:t>
            </a:r>
          </a:p>
          <a:p>
            <a:pPr algn="r" rtl="1"/>
            <a:r>
              <a:rPr lang="ar-SA" dirty="0">
                <a:latin typeface="Arial" panose="020B0604020202020204" pitchFamily="34" charset="0"/>
                <a:cs typeface="Arial" panose="020B0604020202020204" pitchFamily="34" charset="0"/>
              </a:rPr>
              <a:t>حيث تنكر أن المسيح هو الطريق الوحيد إلى ال</a:t>
            </a:r>
            <a:r>
              <a:rPr lang="ar-JO" dirty="0">
                <a:latin typeface="Arial" panose="020B0604020202020204" pitchFamily="34" charset="0"/>
                <a:cs typeface="Arial" panose="020B0604020202020204" pitchFamily="34" charset="0"/>
              </a:rPr>
              <a:t>له</a:t>
            </a:r>
            <a:r>
              <a:rPr lang="ar-SA"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0"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0" dirty="0">
              <a:latin typeface="Arial" panose="020B0604020202020204" pitchFamily="34" charset="0"/>
              <a:cs typeface="Arial" panose="020B0604020202020204" pitchFamily="34" charset="0"/>
            </a:endParaRPr>
          </a:p>
          <a:p>
            <a:pPr algn="r" rtl="1"/>
            <a:endParaRPr lang="ar-SA" b="0"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0"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0" dirty="0">
              <a:latin typeface="Arial" panose="020B0604020202020204" pitchFamily="34" charset="0"/>
              <a:cs typeface="Arial" panose="020B0604020202020204" pitchFamily="34" charset="0"/>
            </a:endParaRPr>
          </a:p>
          <a:p>
            <a:pPr algn="r" rtl="1"/>
            <a:r>
              <a:rPr lang="ar-SA" b="0" dirty="0">
                <a:latin typeface="Arial" panose="020B0604020202020204" pitchFamily="34" charset="0"/>
                <a:cs typeface="Arial" panose="020B0604020202020204" pitchFamily="34" charset="0"/>
              </a:rPr>
              <a:t> </a:t>
            </a:r>
          </a:p>
          <a:p>
            <a:pPr algn="r" rtl="1"/>
            <a:r>
              <a:rPr lang="en-US" b="0"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0"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56</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0"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0" dirty="0">
                <a:latin typeface="Arial" panose="020B0604020202020204" pitchFamily="34" charset="0"/>
                <a:cs typeface="Arial" panose="020B0604020202020204" pitchFamily="34" charset="0"/>
              </a:rPr>
              <a:t>بقلم إليزابيث وولف وسعيد أحمد، سي إن إن</a:t>
            </a:r>
          </a:p>
          <a:p>
            <a:pPr algn="r" rtl="1"/>
            <a:r>
              <a:rPr lang="ar-SA" b="0"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0" dirty="0">
                <a:latin typeface="Arial" panose="020B0604020202020204" pitchFamily="34" charset="0"/>
                <a:cs typeface="Arial" panose="020B0604020202020204" pitchFamily="34" charset="0"/>
              </a:rPr>
              <a:t>مات الخروف كريس في موطنه  </a:t>
            </a:r>
            <a:r>
              <a:rPr lang="en-SG" b="0" dirty="0">
                <a:latin typeface="Arial" panose="020B0604020202020204" pitchFamily="34" charset="0"/>
                <a:cs typeface="Arial" panose="020B0604020202020204" pitchFamily="34" charset="0"/>
              </a:rPr>
              <a:t>Little Oak Sanctuary.</a:t>
            </a:r>
          </a:p>
          <a:p>
            <a:pPr algn="r" rtl="1"/>
            <a:r>
              <a:rPr lang="en-SG" b="0" dirty="0">
                <a:latin typeface="Arial" panose="020B0604020202020204" pitchFamily="34" charset="0"/>
                <a:cs typeface="Arial" panose="020B0604020202020204" pitchFamily="34" charset="0"/>
              </a:rPr>
              <a:t>(CNN) </a:t>
            </a:r>
            <a:r>
              <a:rPr lang="ar-SA" b="0"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0" dirty="0">
                <a:latin typeface="Arial" panose="020B0604020202020204" pitchFamily="34" charset="0"/>
                <a:cs typeface="Arial" panose="020B0604020202020204" pitchFamily="34" charset="0"/>
              </a:rPr>
              <a:t>مات في موطنه في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حيث كان يعيش منذ اعتلائه الشهرة في عام 2015.</a:t>
            </a:r>
          </a:p>
          <a:p>
            <a:pPr algn="r" rtl="1"/>
            <a:r>
              <a:rPr lang="ar-SA" b="0"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0"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0"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0" dirty="0">
                <a:latin typeface="Arial" panose="020B0604020202020204" pitchFamily="34" charset="0"/>
                <a:cs typeface="Arial" panose="020B0604020202020204" pitchFamily="34" charset="0"/>
              </a:rPr>
              <a:t>أعلنت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0"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0" dirty="0">
                <a:latin typeface="Arial" panose="020B0604020202020204" pitchFamily="34" charset="0"/>
                <a:cs typeface="Arial" panose="020B0604020202020204" pitchFamily="34" charset="0"/>
              </a:rPr>
              <a:t>حرصت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0"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0"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07324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يُظهر نظام تتبع المواقع العالمي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5574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86</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93</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9/26/23</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9/26/23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9/26/23</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9/26/23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9/26/23</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9/26/23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9/26/23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9/26/23</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4.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9.xml"/><Relationship Id="rId1"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9/26/23</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9/26/23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0.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1.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5.xml"/><Relationship Id="rId1" Type="http://schemas.openxmlformats.org/officeDocument/2006/relationships/themeOverride" Target="../theme/themeOverride4.xml"/><Relationship Id="rId5" Type="http://schemas.openxmlformats.org/officeDocument/2006/relationships/image" Target="../media/image40.jpe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8.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0.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3.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8.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9.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150.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8000" b="1" dirty="0">
                <a:solidFill>
                  <a:srgbClr val="FFFFFF"/>
                </a:solidFill>
                <a:effectLst>
                  <a:glow rad="127000">
                    <a:srgbClr val="000000"/>
                  </a:glow>
                </a:effectLst>
                <a:latin typeface="Arial" charset="0"/>
                <a:ea typeface="Arial" charset="0"/>
                <a:cs typeface="Arial" charset="0"/>
              </a:rPr>
              <a:t>١ يوحنا</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b="1" dirty="0">
                <a:effectLst>
                  <a:glow rad="127000">
                    <a:schemeClr val="tx1"/>
                  </a:glow>
                </a:effectLst>
                <a:latin typeface="Arial" charset="0"/>
                <a:ea typeface="Arial" charset="0"/>
                <a:cs typeface="Arial" charset="0"/>
              </a:rPr>
              <a:t>كن مطيعاً</a:t>
            </a:r>
            <a:endParaRPr lang="en-US" sz="11500" b="1" dirty="0">
              <a:effectLst>
                <a:glow rad="127000">
                  <a:schemeClr val="tx1"/>
                </a:glow>
              </a:effectLst>
              <a:latin typeface="Arial" charset="0"/>
              <a:ea typeface="Arial" charset="0"/>
              <a:cs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غريفيث</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كنيسة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كروسرودز</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الدولية بسنغافورة موقع</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b="1" dirty="0">
                <a:solidFill>
                  <a:schemeClr val="bg1"/>
                </a:solidFill>
                <a:effectLst>
                  <a:glow rad="101600">
                    <a:schemeClr val="tx1">
                      <a:alpha val="99000"/>
                    </a:schemeClr>
                  </a:glow>
                </a:effectLst>
                <a:latin typeface="Arial"/>
                <a:cs typeface="Arial"/>
              </a:rPr>
              <a:t>السمة</a:t>
            </a:r>
            <a:endParaRPr lang="en-US" sz="6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الطاعة في المحبة تكافح الغنوصية المبكرة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310310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a:t>
            </a:r>
            <a:r>
              <a:rPr kumimoji="0" lang="ar-JO"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مخططات </a:t>
            </a:r>
            <a:r>
              <a:rPr kumimoji="0" lang="ar-SA"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تاريخ الكنيسة القديمة والعصور الوسطى (جراند رابيدز: زوندرفان، 2001)</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latin typeface="Arial" panose="020B0604020202020204" pitchFamily="34" charset="0"/>
                <a:cs typeface="Arial" panose="020B0604020202020204" pitchFamily="34" charset="0"/>
              </a:rPr>
              <a:t>الغنوصيّة:</a:t>
            </a:r>
            <a:br>
              <a:rPr lang="ar-JO" sz="4000" dirty="0">
                <a:solidFill>
                  <a:srgbClr val="FFFFFF"/>
                </a:solidFill>
                <a:latin typeface="Arial" panose="020B0604020202020204" pitchFamily="34" charset="0"/>
                <a:cs typeface="Arial" panose="020B0604020202020204" pitchFamily="34" charset="0"/>
              </a:rPr>
            </a:br>
            <a:r>
              <a:rPr lang="ar-JO" sz="4000" dirty="0">
                <a:solidFill>
                  <a:srgbClr val="FFFFFF"/>
                </a:solidFill>
                <a:latin typeface="Arial" panose="020B0604020202020204" pitchFamily="34" charset="0"/>
                <a:cs typeface="Arial" panose="020B0604020202020204" pitchFamily="34" charset="0"/>
              </a:rPr>
              <a:t>أسئلة </a:t>
            </a:r>
            <a:br>
              <a:rPr lang="ar-JO" sz="4000" dirty="0">
                <a:solidFill>
                  <a:srgbClr val="FFFFFF"/>
                </a:solidFill>
                <a:latin typeface="Arial" panose="020B0604020202020204" pitchFamily="34" charset="0"/>
                <a:cs typeface="Arial" panose="020B0604020202020204" pitchFamily="34" charset="0"/>
              </a:rPr>
            </a:br>
            <a:r>
              <a:rPr lang="ar-JO" sz="4000" dirty="0">
                <a:solidFill>
                  <a:srgbClr val="FFFFFF"/>
                </a:solidFill>
                <a:latin typeface="Arial" panose="020B0604020202020204" pitchFamily="34" charset="0"/>
                <a:cs typeface="Arial" panose="020B0604020202020204" pitchFamily="34" charset="0"/>
              </a:rPr>
              <a:t>محيّرة</a:t>
            </a:r>
            <a:endParaRPr lang="en-US" sz="4000" dirty="0">
              <a:solidFill>
                <a:srgbClr val="FFFFFF"/>
              </a:solidFill>
              <a:latin typeface="Arial" panose="020B0604020202020204" pitchFamily="34" charset="0"/>
              <a:cs typeface="Arial" panose="020B0604020202020204" pitchFamily="34" charset="0"/>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a:ea typeface="ＭＳ Ｐゴシック" charset="0"/>
                <a:cs typeface="Arial"/>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Times New Roman"/>
                <a:cs typeface="Arial"/>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a:ea typeface="ＭＳ Ｐゴシック" charset="0"/>
                <a:cs typeface="Arial"/>
              </a:rPr>
              <a:t>وجود الخليقة؟</a:t>
            </a:r>
            <a:endPar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Times New Roman"/>
                <a:ea typeface="ＭＳ Ｐゴシック" charset="0"/>
                <a:cs typeface="Arial"/>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i="1" dirty="0">
                <a:solidFill>
                  <a:srgbClr val="000000"/>
                </a:solidFill>
                <a:latin typeface="Times New Roman"/>
                <a:cs typeface="Arial"/>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Times New Roman"/>
                <a:ea typeface="ＭＳ Ｐゴシック" charset="0"/>
                <a:cs typeface="Arial"/>
              </a:rPr>
              <a:t>الكون</a:t>
            </a:r>
            <a:r>
              <a:rPr kumimoji="0" lang="ar-JO" sz="3200" b="1" i="1" u="none" strike="noStrike" kern="1200" cap="none" spc="0" normalizeH="0" noProof="0" dirty="0">
                <a:ln>
                  <a:noFill/>
                </a:ln>
                <a:solidFill>
                  <a:srgbClr val="000000"/>
                </a:solidFill>
                <a:effectLst/>
                <a:uLnTx/>
                <a:uFillTx/>
                <a:latin typeface="Times New Roman"/>
                <a:ea typeface="ＭＳ Ｐゴシック" charset="0"/>
                <a:cs typeface="Arial"/>
              </a:rPr>
              <a:t> بخطية؟</a:t>
            </a:r>
            <a:endPar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أصل الشرّ؟</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43</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153 أ</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للغنوصية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القوة الخلاقة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44</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الإنسان</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الثنائية</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الانبثاق</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(3) المعرفة</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rPr>
            </a:br>
            <a:r>
              <a:rPr kumimoji="0" lang="ar-JO"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rPr>
              <a:t>(الرّوح النقيّة)</a:t>
            </a:r>
            <a:endPar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الغنوصي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الرّوح</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النفس</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الجسد</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dirty="0">
                <a:solidFill>
                  <a:srgbClr val="2D2DB9"/>
                </a:solidFill>
                <a:latin typeface="Bradley Hand ITC TT-Bold"/>
                <a:cs typeface="Bradley Hand ITC TT-Bold"/>
              </a:rPr>
              <a:t>الأسمى "الجيّد"</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Comic Sans MS" charset="0"/>
                  <a:ea typeface="ＭＳ Ｐゴシック" charset="0"/>
                  <a:cs typeface="Comic Sans MS" charset="0"/>
                </a:rPr>
                <a:t>المعرفة </a:t>
              </a:r>
              <a:endParaRPr kumimoji="0" lang="en-US" sz="2000" b="1" i="0" u="none" strike="noStrike" kern="1200" cap="none" spc="0" normalizeH="0" baseline="0" noProof="0" dirty="0">
                <a:ln>
                  <a:noFill/>
                </a:ln>
                <a:solidFill>
                  <a:srgbClr val="000000"/>
                </a:solidFill>
                <a:effectLst/>
                <a:uLnTx/>
                <a:uFillTx/>
                <a:latin typeface="Comic Sans MS" charset="0"/>
                <a:ea typeface="ＭＳ Ｐゴシック" charset="0"/>
                <a:cs typeface="Comic Sans MS"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القوة</a:t>
            </a:r>
            <a:r>
              <a:rPr kumimoji="0" lang="ar-JO" sz="2000" b="1" i="0" u="none" strike="noStrike" kern="1200" cap="none" spc="0" normalizeH="0" noProof="0" dirty="0">
                <a:ln>
                  <a:noFill/>
                </a:ln>
                <a:solidFill>
                  <a:srgbClr val="FFFFFF"/>
                </a:solidFill>
                <a:effectLst/>
                <a:uLnTx/>
                <a:uFillTx/>
                <a:latin typeface="Arial" charset="0"/>
                <a:ea typeface="ＭＳ Ｐゴシック" charset="0"/>
                <a:cs typeface="Arial" charset="0"/>
              </a:rPr>
              <a:t> الخلاقة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45</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الإنسان</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153 ت</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أفسس</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لاودوكيا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فيلادلفيا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ثياتيرا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سميرنا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رسالة عامة</a:t>
            </a:r>
          </a:p>
          <a:p>
            <a:pPr algn="ctr" eaLnBrk="1" hangingPunct="1"/>
            <a:r>
              <a:rPr lang="ar-JO" sz="3200" b="1" dirty="0">
                <a:solidFill>
                  <a:srgbClr val="FFFFFF"/>
                </a:solidFill>
                <a:latin typeface="Arial" panose="020B0604020202020204" pitchFamily="34" charset="0"/>
                <a:cs typeface="Arial" panose="020B0604020202020204" pitchFamily="34" charset="0"/>
              </a:rPr>
              <a:t>مرسلة من الشيخ يوحنا</a:t>
            </a:r>
          </a:p>
          <a:p>
            <a:pPr algn="ctr" eaLnBrk="1" hangingPunct="1"/>
            <a:r>
              <a:rPr lang="ar-JO" sz="3200" b="1" dirty="0">
                <a:solidFill>
                  <a:srgbClr val="FFFFFF"/>
                </a:solidFill>
                <a:latin typeface="Arial" panose="020B0604020202020204" pitchFamily="34" charset="0"/>
                <a:cs typeface="Arial" panose="020B0604020202020204" pitchFamily="34" charset="0"/>
              </a:rPr>
              <a:t>في أفسس</a:t>
            </a:r>
            <a:endParaRPr lang="en-US" sz="3200" b="1" dirty="0">
              <a:solidFill>
                <a:srgbClr val="FFFFFF"/>
              </a:solidFill>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برغامس</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charset="0"/>
                <a:ea typeface="ＭＳ Ｐゴシック" charset="0"/>
                <a:cs typeface="Arial" charset="0"/>
              </a:rPr>
              <a:t>الوجهة الأصلية</a:t>
            </a:r>
            <a:endParaRPr lang="en-US" sz="3600" b="1" dirty="0">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291</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555641"/>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معلنة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على الأقل:</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لتقوية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لتصنع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4)،</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الهرطقات</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 و..</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لتوفير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ضمان</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هذا يجعل </a:t>
            </a:r>
            <a:r>
              <a:rPr lang="ar-JO"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من الصعب تلخيص </a:t>
            </a: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رسالة يوحنا الأولى في موضوع أو غرض واحد، ومن الصعب اختصارها، خاصة أن مواضيعها متداخلة.</a:t>
            </a: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lgn="r">
              <a:buFont typeface="Wingdings" charset="2"/>
              <a:buChar char="Ø"/>
              <a:defRPr/>
            </a:pP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لكن الموضوع العام للطاعة، وخاصة تلك التي تظهر من خلال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محبة </a:t>
            </a:r>
            <a:r>
              <a:rPr lang="ar-JO"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الآخرين</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تلخص كل </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تلك الأغراض. </a:t>
            </a: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lgn="r">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lgn="r">
              <a:buFont typeface="Wingdings" charset="2"/>
              <a:buChar char="Ø"/>
              <a:defRPr/>
            </a:pP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هذه الفوائد كثيرة، لكن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الفائدة المباشرة </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للطاعة بالمحبة هي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حمايتها</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من الغنوصية المبكرة. </a:t>
            </a: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577553"/>
            <a:ext cx="3873500" cy="797222"/>
          </a:xfrm>
          <a:solidFill>
            <a:srgbClr val="000000"/>
          </a:solidFill>
        </p:spPr>
        <p:txBody>
          <a:bodyPr anchor="ctr"/>
          <a:lstStyle/>
          <a:p>
            <a:pPr algn="ctr" eaLnBrk="1" hangingPunct="1"/>
            <a:r>
              <a:rPr lang="ar-SA" sz="4000" dirty="0">
                <a:solidFill>
                  <a:schemeClr val="bg1"/>
                </a:solidFill>
                <a:latin typeface="Arial" charset="0"/>
                <a:ea typeface="宋体" charset="0"/>
                <a:cs typeface="宋体" charset="0"/>
              </a:rPr>
              <a:t>المناقشة</a:t>
            </a:r>
            <a:endParaRPr lang="en-US" sz="4000" dirty="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0360" y="4445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1691680" y="152400"/>
            <a:ext cx="5760640" cy="609600"/>
          </a:xfrm>
          <a:solidFill>
            <a:srgbClr val="000000"/>
          </a:solidFill>
        </p:spPr>
        <p:txBody>
          <a:bodyPr anchor="ctr"/>
          <a:lstStyle/>
          <a:p>
            <a:pPr algn="ctr" rtl="1" eaLnBrk="1" hangingPunct="1"/>
            <a:r>
              <a:rPr lang="ar-SA" sz="3200" dirty="0">
                <a:solidFill>
                  <a:schemeClr val="bg1"/>
                </a:solidFill>
                <a:latin typeface="Arial" charset="0"/>
                <a:ea typeface="Arial" charset="0"/>
                <a:cs typeface="Arial" charset="0"/>
              </a:rPr>
              <a:t>١ يوحنا</a:t>
            </a:r>
            <a:r>
              <a:rPr lang="en-US" sz="3200" dirty="0">
                <a:solidFill>
                  <a:schemeClr val="bg1"/>
                </a:solidFill>
                <a:latin typeface="Arial" charset="0"/>
                <a:ea typeface="Arial" charset="0"/>
                <a:cs typeface="Arial" charset="0"/>
              </a:rPr>
              <a:t> </a:t>
            </a:r>
            <a:r>
              <a:rPr lang="ar-SA" sz="3200" dirty="0">
                <a:solidFill>
                  <a:schemeClr val="bg1"/>
                </a:solidFill>
                <a:latin typeface="Arial" charset="0"/>
                <a:ea typeface="Arial" charset="0"/>
                <a:cs typeface="Arial" charset="0"/>
              </a:rPr>
              <a:t>– المخطط الموجز</a:t>
            </a:r>
            <a:endParaRPr lang="en-US" sz="3200" dirty="0">
              <a:solidFill>
                <a:schemeClr val="bg1"/>
              </a:solidFill>
              <a:latin typeface="Arial" charset="0"/>
              <a:ea typeface="Arial" charset="0"/>
              <a:cs typeface="Arial"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Arial" charset="0"/>
                <a:cs typeface="Arial" charset="0"/>
              </a:rPr>
              <a:t>٢٩٠</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sz="3600" b="0" i="0" u="none" strike="noStrike" kern="1200" cap="none" spc="0" normalizeH="0" baseline="0" noProof="0" dirty="0">
                    <a:ln>
                      <a:noFill/>
                    </a:ln>
                    <a:solidFill>
                      <a:srgbClr val="FFFFFF"/>
                    </a:solidFill>
                    <a:effectLst/>
                    <a:uLnTx/>
                    <a:uFillTx/>
                    <a:latin typeface="Arial" charset="0"/>
                    <a:ea typeface="Arial" charset="0"/>
                    <a:cs typeface="Arial" charset="0"/>
                  </a:rPr>
                  <a:t>الطاعة في الحب تكافح الغنوصية المبكرة </a:t>
                </a:r>
                <a:endParaRPr kumimoji="0" lang="ar-SA"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ضرورة الطاعة</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سمات المحبة</a:t>
                </a:r>
                <a:endParaRPr kumimoji="0" lang="en-US" altLang="zh-CN" sz="2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مميزات الطاعة</a:t>
                </a:r>
                <a:endPar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400" b="0" i="0" u="none" strike="noStrike" kern="1200" cap="none" spc="0" normalizeH="0" baseline="0" noProof="0" dirty="0" err="1">
                    <a:ln>
                      <a:noFill/>
                    </a:ln>
                    <a:solidFill>
                      <a:srgbClr val="FFFFFF"/>
                    </a:solidFill>
                    <a:effectLst/>
                    <a:uLnTx/>
                    <a:uFillTx/>
                    <a:latin typeface="Arial" charset="0"/>
                    <a:ea typeface="宋体" charset="0"/>
                    <a:cs typeface="宋体" charset="0"/>
                  </a:rPr>
                  <a:t>أ</a:t>
                </a:r>
                <a:r>
                  <a:rPr kumimoji="0" lang="ar-SA" altLang="zh-CN" sz="2400" b="0" i="0" u="none" strike="noStrike" kern="1200" cap="none" spc="0" normalizeH="0" baseline="0" noProof="0" dirty="0" err="1">
                    <a:ln>
                      <a:noFill/>
                    </a:ln>
                    <a:solidFill>
                      <a:srgbClr val="FFFFFF"/>
                    </a:solidFill>
                    <a:effectLst/>
                    <a:uLnTx/>
                    <a:uFillTx/>
                    <a:latin typeface="Arial" charset="0"/>
                    <a:ea typeface="Arial" charset="0"/>
                    <a:cs typeface="Arial" charset="0"/>
                  </a:rPr>
                  <a:t>صحاح</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 ١ -٢</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٣</a:t>
                </a:r>
                <a:r>
                  <a:rPr kumimoji="0" lang="ar-SA"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١-٥</a:t>
                </a:r>
                <a:r>
                  <a:rPr kumimoji="0" lang="ar-SA"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٣</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٥: ٤-٢١</a:t>
                </a:r>
                <a:endPar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معوقات الطاعة</a:t>
                </a:r>
                <a:endParaRPr kumimoji="0" lang="en-US" altLang="zh-CN"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Times New Roman" charset="0"/>
                    <a:ea typeface="ＭＳ Ｐゴシック" charset="0"/>
                  </a:rPr>
                </a:b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 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err="1">
                    <a:ln>
                      <a:noFill/>
                    </a:ln>
                    <a:solidFill>
                      <a:srgbClr val="FFFFFF"/>
                    </a:solidFill>
                    <a:effectLst/>
                    <a:uLnTx/>
                    <a:uFillTx/>
                    <a:latin typeface="Arial" charset="0"/>
                    <a:ea typeface="Arial" charset="0"/>
                    <a:cs typeface="Arial" charset="0"/>
                  </a:rPr>
                  <a:t>أطِعوا</a:t>
                </a: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الولاء لله</a:t>
                </a:r>
                <a:endParaRPr kumimoji="0" lang="en-US" altLang="zh-CN" sz="22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err="1">
                    <a:ln>
                      <a:noFill/>
                    </a:ln>
                    <a:solidFill>
                      <a:srgbClr val="FFFFFF"/>
                    </a:solidFill>
                    <a:effectLst/>
                    <a:uLnTx/>
                    <a:uFillTx/>
                    <a:latin typeface="Arial" charset="0"/>
                    <a:ea typeface="Arial" charset="0"/>
                    <a:cs typeface="Arial" charset="0"/>
                  </a:rPr>
                  <a:t>أفسس</a:t>
                </a:r>
                <a:r>
                  <a:rPr kumimoji="0" lang="ar-SA"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 إلى كنائس آسيا الصغرى</a:t>
                </a:r>
                <a:endParaRPr kumimoji="0" lang="en-US" altLang="zh-CN" sz="32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٨٥-٩٥م</a:t>
                </a:r>
                <a:endParaRPr kumimoji="0" lang="en-US" altLang="zh-CN"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spTree>
    <p:extLst>
      <p:ext uri="{BB962C8B-B14F-4D97-AF65-F5344CB8AC3E}">
        <p14:creationId xmlns:p14="http://schemas.microsoft.com/office/powerpoint/2010/main" val="2906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b="1" dirty="0">
                <a:effectLst>
                  <a:glow rad="127000">
                    <a:schemeClr val="tx1"/>
                  </a:glow>
                </a:effectLst>
                <a:latin typeface="Arial" charset="0"/>
                <a:ea typeface="Arial" charset="0"/>
                <a:cs typeface="Arial" charset="0"/>
              </a:rPr>
              <a:t>كيف يمكنك تجنب الضلال في التعاليم الباطلة؟</a:t>
            </a:r>
            <a:endParaRPr lang="en-US" sz="8000"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4189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6600" b="1" dirty="0">
                <a:effectLst>
                  <a:glow rad="127000">
                    <a:schemeClr val="tx1"/>
                  </a:glow>
                </a:effectLst>
                <a:latin typeface="Arial" charset="0"/>
                <a:ea typeface="Arial" charset="0"/>
                <a:cs typeface="Arial" charset="0"/>
              </a:rPr>
              <a:t>تجنب</a:t>
            </a:r>
            <a:br>
              <a:rPr lang="en-US" sz="6600" b="1" dirty="0">
                <a:effectLst>
                  <a:glow rad="127000">
                    <a:schemeClr val="tx1"/>
                  </a:glow>
                </a:effectLst>
                <a:latin typeface="Arial" charset="0"/>
                <a:ea typeface="Arial" charset="0"/>
                <a:cs typeface="Arial" charset="0"/>
              </a:rPr>
            </a:br>
            <a:r>
              <a:rPr lang="ar-SA" sz="6600" b="1" dirty="0">
                <a:effectLst>
                  <a:glow rad="127000">
                    <a:schemeClr val="tx1"/>
                  </a:glow>
                </a:effectLst>
                <a:latin typeface="Arial" charset="0"/>
                <a:ea typeface="Arial" charset="0"/>
                <a:cs typeface="Arial" charset="0"/>
              </a:rPr>
              <a:t> </a:t>
            </a:r>
            <a:r>
              <a:rPr lang="ar-SA" sz="6600" b="1" dirty="0">
                <a:solidFill>
                  <a:srgbClr val="FFFF00"/>
                </a:solidFill>
                <a:effectLst>
                  <a:glow rad="127000">
                    <a:schemeClr val="tx1"/>
                  </a:glow>
                </a:effectLst>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rtl="1">
              <a:defRPr/>
            </a:pPr>
            <a:r>
              <a:rPr lang="en-US" sz="3200" b="1" dirty="0">
                <a:effectLst>
                  <a:glow rad="127000">
                    <a:schemeClr val="tx1"/>
                  </a:glow>
                </a:effectLst>
                <a:latin typeface="Arial" charset="0"/>
                <a:ea typeface="Arial" charset="0"/>
                <a:cs typeface="Arial" charset="0"/>
              </a:rPr>
              <a:t>…</a:t>
            </a:r>
            <a:r>
              <a:rPr lang="ar-SA" sz="3200" b="1" dirty="0">
                <a:effectLst>
                  <a:glow rad="127000">
                    <a:schemeClr val="tx1"/>
                  </a:glow>
                </a:effectLst>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b="1" dirty="0">
                <a:solidFill>
                  <a:srgbClr val="FFFF00"/>
                </a:solidFill>
                <a:effectLst>
                  <a:glow rad="127000">
                    <a:schemeClr val="tx1"/>
                  </a:glow>
                </a:effectLst>
                <a:latin typeface="Arial" charset="0"/>
                <a:ea typeface="Arial" charset="0"/>
                <a:cs typeface="Arial" charset="0"/>
              </a:rPr>
              <a:t>أطع</a:t>
            </a:r>
            <a:r>
              <a:rPr lang="ar-SA" b="1" dirty="0">
                <a:effectLst>
                  <a:glow rad="127000">
                    <a:schemeClr val="tx1"/>
                  </a:glow>
                </a:effectLst>
                <a:latin typeface="Arial" charset="0"/>
                <a:ea typeface="Arial" charset="0"/>
                <a:cs typeface="Arial" charset="0"/>
              </a:rPr>
              <a:t> أوامر الله</a:t>
            </a:r>
            <a:br>
              <a:rPr lang="en-US" sz="3600" b="1" dirty="0">
                <a:effectLst>
                  <a:glow rad="127000">
                    <a:schemeClr val="tx1"/>
                  </a:glow>
                </a:effectLst>
                <a:latin typeface="Arial" charset="0"/>
                <a:ea typeface="Arial" charset="0"/>
                <a:cs typeface="Arial" charset="0"/>
              </a:rPr>
            </a:br>
            <a:r>
              <a:rPr lang="ar-SA" sz="3600" b="1" dirty="0">
                <a:effectLst>
                  <a:glow rad="127000">
                    <a:schemeClr val="tx1"/>
                  </a:glow>
                </a:effectLst>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غنم</a:t>
            </a:r>
            <a:r>
              <a:rPr lang="en-US" sz="5400"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926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191002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ea typeface="Arial" charset="0"/>
                <a:cs typeface="Arial" charset="0"/>
              </a:rPr>
              <a:t>آمن ببشرية المسيح من أجل الشركة والفرح (١: ١-٤).</a:t>
            </a:r>
          </a:p>
          <a:p>
            <a:pPr lvl="1" rtl="1">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ea typeface="Arial" charset="0"/>
              <a:cs typeface="Arial"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charset="0"/>
                <a:ea typeface="Arial" charset="0"/>
                <a:cs typeface="Arial" charset="0"/>
              </a:rPr>
              <a:t>يوحنا الأولى</a:t>
            </a:r>
            <a:endParaRPr lang="en-US" sz="4800" b="1" dirty="0">
              <a:solidFill>
                <a:srgbClr val="FFFFFF"/>
              </a:solidFill>
              <a:effectLst>
                <a:glow rad="1270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charset="0"/>
                <a:ea typeface="ＭＳ Ｐゴシック" charset="0"/>
                <a:cs typeface="ＭＳ Ｐゴシック" charset="0"/>
              </a:rPr>
              <a:t>١ يوحنا ١ </a:t>
            </a:r>
            <a:br>
              <a:rPr lang="ar-SA" b="1" dirty="0">
                <a:effectLst>
                  <a:glow rad="127000">
                    <a:schemeClr val="tx1"/>
                  </a:glow>
                </a:effectLst>
                <a:latin typeface="Arial" charset="0"/>
                <a:ea typeface="ＭＳ Ｐゴシック" charset="0"/>
                <a:cs typeface="ＭＳ Ｐゴシック" charset="0"/>
              </a:rPr>
            </a:br>
            <a:r>
              <a:rPr lang="ar-SA" b="1" dirty="0">
                <a:effectLst>
                  <a:glow rad="127000">
                    <a:schemeClr val="tx1"/>
                  </a:glow>
                </a:effectLst>
                <a:latin typeface="Arial" charset="0"/>
                <a:ea typeface="ＭＳ Ｐゴシック" charset="0"/>
                <a:cs typeface="ＭＳ Ｐゴシック" charset="0"/>
              </a:rPr>
              <a:t>١ اَلَّذِي كَانَ مِنَ الْبَدْءِ، الَّذِي سَمِعْنَاهُ، الَّذِي رَأَيْنَاهُ بِعُيُونِنَا، الَّذِي شَاهَدْنَاهُ، وَلَمَسَتْهُ أَيْدِينَا، مِنْ جِهَةِ كَلِمَةِ الْحَيَاةِ.</a:t>
            </a:r>
          </a:p>
        </p:txBody>
      </p:sp>
    </p:spTree>
    <p:extLst>
      <p:ext uri="{BB962C8B-B14F-4D97-AF65-F5344CB8AC3E}">
        <p14:creationId xmlns:p14="http://schemas.microsoft.com/office/powerpoint/2010/main" val="37183699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أثنان منها معنونان في رسالة يوحنا الأولى</a:t>
            </a:r>
            <a:endParaRPr lang="en-US"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dirty="0">
                <a:solidFill>
                  <a:srgbClr val="FFFFFF"/>
                </a:solidFill>
                <a:latin typeface="Arial" charset="0"/>
                <a:cs typeface="Arial" charset="0"/>
              </a:rPr>
              <a:t>291</a:t>
            </a:r>
            <a:br>
              <a:rPr lang="en-US" b="1" dirty="0">
                <a:solidFill>
                  <a:srgbClr val="FFFFFF"/>
                </a:solidFill>
                <a:latin typeface="Arial" charset="0"/>
                <a:cs typeface="Arial" charset="0"/>
              </a:rPr>
            </a:br>
            <a:r>
              <a:rPr lang="en-US" b="1" dirty="0">
                <a:solidFill>
                  <a:srgbClr val="FFFFFF"/>
                </a:solidFill>
                <a:latin typeface="Arial" charset="0"/>
                <a:cs typeface="Arial" charset="0"/>
              </a:rPr>
              <a:t>-292</a:t>
            </a:r>
            <a:endParaRPr lang="en-US" sz="1800" dirty="0">
              <a:solidFill>
                <a:srgbClr val="FFFFFF"/>
              </a:solidFill>
              <a:latin typeface="Arial" panose="020B0604020202020204" pitchFamily="34"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الغنوصيّة الدوسيتيّة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dokeo</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"يبدو"</a:t>
            </a: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(بدا المسيح وكأنه إنسان فقط)</a:t>
            </a:r>
            <a:endPar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شرّ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المادية المستهلكة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إنسانية المسيح</a:t>
            </a:r>
            <a:endParaRPr lang="en-US"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لمس يسوع (1: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الزهد</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الفجور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Tahoma" charset="0"/>
              </a:rPr>
              <a:t>و</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الغنوصيّة السيرنثيّة</a:t>
            </a:r>
            <a:endParaRPr lang="en-US" b="1" dirty="0">
              <a:solidFill>
                <a:srgbClr val="FFFFFF"/>
              </a:solidFill>
              <a:effectLst>
                <a:outerShdw blurRad="38100" dist="38100" dir="2700000" algn="tl">
                  <a:srgbClr val="000000"/>
                </a:outerShdw>
              </a:effectLst>
              <a:latin typeface="Tahoma"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Cerinthus،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مؤسسها في آسيا (بدا المسيح وكأنه الله فقط)</a:t>
            </a:r>
            <a:endParaRPr lang="en-US" b="1" dirty="0">
              <a:solidFill>
                <a:srgbClr val="FFFFFF"/>
              </a:solidFill>
              <a:effectLst>
                <a:outerShdw blurRad="38100" dist="38100" dir="2700000" algn="tl">
                  <a:srgbClr val="000000"/>
                </a:outerShdw>
              </a:effectLst>
              <a:latin typeface="Tahoma"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خير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المعرفة ال</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امية (المعرفة الروحية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(gnosis</a:t>
            </a:r>
            <a:endPar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ألوهية المسيح </a:t>
            </a:r>
            <a:endParaRPr lang="en-US"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الماء والدم (5: 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التباهي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التعليم</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٢ فَإِنَّ الْحَيَاةَ أُظْهِرَتْ، وَقَدْ رَأَيْنَا وَنَشْهَدُ وَنُخْبِرُكُمْ بِالْحَيَاةِ الأَبَدِيَّةِ الَّتِي كَانَتْ عِنْدَ الآبِ وَأُظْهِرَتْ لَنَا. </a:t>
            </a:r>
          </a:p>
        </p:txBody>
      </p:sp>
    </p:spTree>
    <p:extLst>
      <p:ext uri="{BB962C8B-B14F-4D97-AF65-F5344CB8AC3E}">
        <p14:creationId xmlns:p14="http://schemas.microsoft.com/office/powerpoint/2010/main" val="36660985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وَنَحنُ نُعلِنُ لَكُمْ ما رَأيْناهُ وَسَمِعناهُ،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لِكَي يَكُونَ لَكُمْ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شَرِكَةٌ</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مَعَنا،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وَشَرِكَتُنا نَحْنُ هِيَ مَعَ الآبِ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وَمَعَ ابنِهِ يَسُوعَ المَسِيحِ.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4 لِذا نَكتُبُ إلَيكُمْ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كَيْ يَكتَمِلَ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فَرَحُنا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يوحنا 1: 3- 4 </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الترجمة العربية المبسّطة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18812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1800" b="1" dirty="0">
                <a:solidFill>
                  <a:srgbClr val="FFFFFF"/>
                </a:solidFill>
                <a:latin typeface="Arial" panose="020B0604020202020204" pitchFamily="34" charset="0"/>
                <a:cs typeface="Arial" panose="020B0604020202020204" pitchFamily="34" charset="0"/>
              </a:rPr>
              <a:t>291</a:t>
            </a:r>
          </a:p>
          <a:p>
            <a:pPr algn="r">
              <a:defRPr/>
            </a:pPr>
            <a:r>
              <a:rPr lang="ar-JO" sz="1800" b="1" dirty="0">
                <a:solidFill>
                  <a:srgbClr val="FFFFFF"/>
                </a:solidFill>
                <a:latin typeface="Arial" panose="020B0604020202020204" pitchFamily="34" charset="0"/>
                <a:cs typeface="Arial" panose="020B0604020202020204" pitchFamily="34" charset="0"/>
              </a:rPr>
              <a:t>292-</a:t>
            </a:r>
            <a:endParaRPr lang="en-US" sz="1800" dirty="0">
              <a:solidFill>
                <a:srgbClr val="FFFFFF"/>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التي خلف المناضد ووضعت في خزانة العرض</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ليشاهدها العالم كله، </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ويتعامل معها ويعجب بها.</a:t>
            </a:r>
            <a:r>
              <a:rPr lang="en-US" sz="2000" dirty="0">
                <a:solidFill>
                  <a:schemeClr val="tx1"/>
                </a:solidFill>
                <a:latin typeface="Arial"/>
                <a:ea typeface="ＭＳ Ｐゴシック" charset="0"/>
                <a:cs typeface="Arial"/>
              </a:rPr>
              <a:t> </a:t>
            </a:r>
          </a:p>
          <a:p>
            <a:pPr>
              <a:defRPr/>
            </a:pPr>
            <a:r>
              <a:rPr lang="ar-SA" sz="2800" dirty="0">
                <a:solidFill>
                  <a:schemeClr val="tx1"/>
                </a:solidFill>
                <a:latin typeface="Arial"/>
                <a:ea typeface="ＭＳ Ｐゴシック" charset="0"/>
                <a:cs typeface="Arial"/>
              </a:rPr>
              <a:t>١ يوحنا ١ </a:t>
            </a:r>
          </a:p>
          <a:p>
            <a:pPr>
              <a:defRPr/>
            </a:pPr>
            <a:r>
              <a:rPr lang="ar-SA" sz="2800" dirty="0">
                <a:solidFill>
                  <a:schemeClr val="tx1"/>
                </a:solidFill>
                <a:latin typeface="Arial"/>
                <a:ea typeface="ＭＳ Ｐゴシック" charset="0"/>
                <a:cs typeface="Arial"/>
              </a:rPr>
              <a:t>١ اَلَّذِي كَانَ مِنَ الْبَدْءِ، الَّذِي سَمِعْنَاهُ، الَّذِي رَأَيْنَاهُ بِعُيُونِنَا، الَّذِي شَاهَدْنَاهُ، وَلَمَسَتْهُ أَيْدِينَا، مِنْ جِهَةِ كَلِمَةِ الْحَيَاةِ. ٢ فَإِنَّ الْحَيَاةَ أُظْهِرَتْ، وَقَدْ رَأَيْنَا وَنَشْهَدُ وَنُخْبِرُكُمْ بِالْحَيَاةِ الأَبَدِيَّةِ الَّتِي كَانَتْ عِنْدَ الآبِ وَأُظْهِرَتْ لَنَا. </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JO" sz="4000" dirty="0">
                <a:solidFill>
                  <a:schemeClr val="tx1"/>
                </a:solidFill>
                <a:latin typeface="Arial"/>
                <a:ea typeface="ＭＳ Ｐゴシック" charset="0"/>
                <a:cs typeface="Arial"/>
              </a:rPr>
              <a:t>جيه. سي. هال</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b="1" dirty="0">
                <a:solidFill>
                  <a:schemeClr val="bg1"/>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الله صار إنسانًا</a:t>
            </a:r>
            <a:endPar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latin typeface="Chalkboard SE Bold"/>
                <a:ea typeface="宋体" charset="0"/>
                <a:cs typeface="Chalkboard SE Bold"/>
              </a:rPr>
              <a:t>عبرانيين ٢ : ١٤</a:t>
            </a:r>
          </a:p>
        </p:txBody>
      </p:sp>
      <p:sp>
        <p:nvSpPr>
          <p:cNvPr id="4" name="Title 1"/>
          <p:cNvSpPr txBox="1">
            <a:spLocks/>
          </p:cNvSpPr>
          <p:nvPr/>
        </p:nvSpPr>
        <p:spPr bwMode="auto">
          <a:xfrm>
            <a:off x="0" y="272837"/>
            <a:ext cx="3275856" cy="4524315"/>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Chalkboard SE Bold"/>
                <a:ea typeface="宋体" charset="0"/>
                <a:cs typeface="Chalkboard SE Bold"/>
              </a:rPr>
              <a:t>فَإِذْ قَدْ تَشَارَكَ الأَوْلاَدُ فِي اللَّحْمِ وَالدَّمِ اشْتَرَكَ هُوَ أَيْضاً كَذَلِكَ فِيهِمَا</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Chalkboard SE Bold"/>
                <a:ea typeface="宋体" charset="0"/>
                <a:cs typeface="Chalkboard SE Bold"/>
              </a:rPr>
              <a:t>لِكَيْ يُبِيدَ بِالْمَوْتِ ذَاكَ الَّذِي لَهُ سُلْطَانُ الْمَوْتِ، أَيْ إِبْلِيسَ</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charset="0"/>
                <a:ea typeface="Arial" charset="0"/>
                <a:cs typeface="Arial" charset="0"/>
              </a:rPr>
              <a:t>تميل الأغنام إلى الضلال</a:t>
            </a:r>
            <a:endParaRPr lang="en-US" sz="5400" b="1" dirty="0">
              <a:effectLst>
                <a:glow rad="127000">
                  <a:schemeClr val="tx1"/>
                </a:glow>
              </a:effectLst>
              <a:latin typeface="Arial" charset="0"/>
              <a:ea typeface="Arial" charset="0"/>
              <a:cs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6806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 ٥</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وَهَذَا هُوَ الْخَبَرُ الَّذِي سَمِعْنَاهُ مِنْهُ وَنُخْبِرُكُمْ بِهِ: إِنَّ اللهَ نُورٌ وَلَيْسَ فِيهِ ظُلْمَةٌ الْبَتَّةَ. </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الظلمة</a:t>
            </a:r>
            <a:endPar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chemeClr val="tx1"/>
                </a:solidFill>
                <a:effectLst/>
                <a:latin typeface="Arial" panose="020B0604020202020204" pitchFamily="34" charset="0"/>
                <a:ea typeface="ＭＳ Ｐゴシック" charset="0"/>
                <a:cs typeface="Arial" panose="020B0604020202020204" pitchFamily="34" charset="0"/>
              </a:rPr>
              <a:t>النور</a:t>
            </a:r>
            <a:endParaRPr lang="ar-SA" sz="36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1749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6763080"/>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charset="0"/>
                <a:ea typeface="ＭＳ Ｐゴシック" charset="0"/>
                <a:cs typeface="ＭＳ Ｐゴシック" charset="0"/>
              </a:rPr>
              <a:t>٦ إِنْ قُلْنَا إِنَّ لَنَا شَرِكَةً مَعَهُ وَسَلَكْنَا فِي الظُّلْمَةِ، نَكْذِبُ وَلَسْنَا نَعْمَلُ الْحَقَّ. ٧ وَلَكِنْ إِنْ سَلَكْنَا فِي النُّورِ كَمَا هُوَ فِي النُّورِ، فَلَنَا شَرِكَةٌ بَعْضِنَا مَعَ بَعْضٍ، وَدَمُ يَسُوعَ الْمَسِيحِ ابْنِهِ يُطَهِّرُنَا مِنْ كُلِّ خَطِيَّةٍ.</a:t>
            </a:r>
            <a:endParaRPr lang="en-US" sz="40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charset="0"/>
                <a:ea typeface="ＭＳ Ｐゴシック" charset="0"/>
                <a:cs typeface="ＭＳ Ｐゴシック" charset="0"/>
              </a:rPr>
              <a:t>٧ وَلَكِنْ إِنْ سَلَكْنَا فِي النُّورِ كَمَا هُوَ فِي النُّورِ، فَلَنَا شَرِكَةٌ بَعْضِنَا مَعَ بَعْضٍ، وَدَمُ يَسُوعَ الْمَسِيحِ ابْنِهِ يُطَهِّرُنَا مِنْ كُلِّ خَطِيَّةٍ.</a:t>
            </a:r>
            <a:endParaRPr lang="en-US" sz="4000" b="1" kern="0" dirty="0">
              <a:solidFill>
                <a:schemeClr val="tx1"/>
              </a:solidFill>
              <a:latin typeface="Arial" charset="0"/>
              <a:ea typeface="ＭＳ Ｐゴシック" charset="0"/>
              <a:cs typeface="ＭＳ Ｐゴシック" charset="0"/>
            </a:endParaRPr>
          </a:p>
          <a:p>
            <a:pPr>
              <a:defRPr/>
            </a:pPr>
            <a:endParaRPr lang="ar-SA" sz="4000" b="1" kern="0" dirty="0">
              <a:solidFill>
                <a:schemeClr val="tx1"/>
              </a:solidFill>
              <a:latin typeface="Arial" charset="0"/>
              <a:ea typeface="ＭＳ Ｐゴシック" charset="0"/>
              <a:cs typeface="ＭＳ Ｐゴシック" charset="0"/>
            </a:endParaRPr>
          </a:p>
          <a:p>
            <a:pPr>
              <a:defRPr/>
            </a:pPr>
            <a:r>
              <a:rPr lang="ar-SA" sz="4000" b="1" kern="0" dirty="0">
                <a:solidFill>
                  <a:schemeClr val="tx1"/>
                </a:solidFill>
                <a:latin typeface="Arial" charset="0"/>
                <a:ea typeface="ＭＳ Ｐゴシック" charset="0"/>
                <a:cs typeface="ＭＳ Ｐゴシック"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charset="0"/>
                <a:ea typeface="ＭＳ Ｐゴシック" charset="0"/>
                <a:cs typeface="ＭＳ Ｐゴシック" charset="0"/>
              </a:rPr>
              <a:t>١ يوحنا ١ : ٨</a:t>
            </a:r>
            <a:br>
              <a:rPr lang="ar-SA" sz="4000" b="1" dirty="0">
                <a:effectLst>
                  <a:glow rad="127000">
                    <a:schemeClr val="tx1"/>
                  </a:glow>
                </a:effectLst>
                <a:latin typeface="Arial" charset="0"/>
                <a:ea typeface="ＭＳ Ｐゴシック" charset="0"/>
                <a:cs typeface="ＭＳ Ｐゴシック" charset="0"/>
              </a:rPr>
            </a:br>
            <a:r>
              <a:rPr lang="ar-SA" sz="4000" b="1" dirty="0">
                <a:effectLst>
                  <a:glow rad="127000">
                    <a:schemeClr val="tx1"/>
                  </a:glow>
                </a:effectLst>
                <a:latin typeface="Arial" charset="0"/>
                <a:ea typeface="ＭＳ Ｐゴシック" charset="0"/>
                <a:cs typeface="ＭＳ Ｐゴシック" charset="0"/>
              </a:rPr>
              <a:t>٨ إِنْ قُلْنَا إِنَّهُ لَيْسَ لَنَا خَطِيَّةٌ نُضِلُّ أَنْفُسَنَا وَلَيْسَ الْحَقُّ فِينَا. </a:t>
            </a:r>
            <a:r>
              <a:rPr lang="en-US" sz="4000" b="1" dirty="0">
                <a:effectLst>
                  <a:glow rad="127000">
                    <a:schemeClr val="tx1"/>
                  </a:glow>
                </a:effectLst>
                <a:latin typeface="Arial" charset="0"/>
                <a:ea typeface="ＭＳ Ｐゴシック" charset="0"/>
                <a:cs typeface="ＭＳ Ｐゴシック" charset="0"/>
              </a:rPr>
              <a:t> </a:t>
            </a:r>
            <a:endParaRPr lang="ar-SA" sz="40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charset="0"/>
                <a:ea typeface="ＭＳ Ｐゴシック" charset="0"/>
                <a:cs typeface="ＭＳ Ｐゴシック" charset="0"/>
              </a:rPr>
              <a:t>١ يوحنا ١ : ١٠</a:t>
            </a:r>
          </a:p>
          <a:p>
            <a:pPr>
              <a:defRPr/>
            </a:pPr>
            <a:r>
              <a:rPr lang="ar-SA" sz="4000" b="1" kern="0" dirty="0">
                <a:effectLst>
                  <a:glow rad="127000">
                    <a:schemeClr val="tx1"/>
                  </a:glow>
                </a:effectLst>
                <a:latin typeface="Arial" charset="0"/>
                <a:ea typeface="ＭＳ Ｐゴシック" charset="0"/>
                <a:cs typeface="ＭＳ Ｐゴシック" charset="0"/>
              </a:rPr>
              <a:t>١٠ إِنْ قُلْنَا إِنَّنَا لَمْ نُخْطِئْ نَجْعَلْهُ كَاذِباً، وَكَلِمَتُهُ لَيْسَتْ فِينَا. </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الاعتراف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2876308" y="1988840"/>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١ يوحنا ٢ : ١</a:t>
            </a:r>
            <a:br>
              <a:rPr lang="ar-SA"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يَا أَوْلاَدِي، أَكْتُبُ إِلَيْكُمْ هَذَا لِكَيْ لاَ تُخْطِئُوا. وَإِنْ أَخْطَأَ أَحَدٌ فَلَنَا شَفِيعٌ عِنْدَ الآبِ، يَسُوعُ الْمَسِيحُ الْبَارُّ. </a:t>
            </a:r>
          </a:p>
        </p:txBody>
      </p:sp>
    </p:spTree>
    <p:extLst>
      <p:ext uri="{BB962C8B-B14F-4D97-AF65-F5344CB8AC3E}">
        <p14:creationId xmlns:p14="http://schemas.microsoft.com/office/powerpoint/2010/main" val="1906531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مَنْ هُوَ ٱلَّذِي يَدِينُ؟ اَلْمَسِيحُ هُوَ ٱلَّذِي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بَلْ بِٱلْحَرِيِّ قَامَ أَيْضًا، ٱلَّذِي هُوَ أَيْضًا عَنْ يَمِينِ ٱللهِ،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ٱلَّذِي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رومية 8: 34</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٢ </a:t>
            </a:r>
            <a:br>
              <a:rPr lang="ar-SA"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٢ وَهُوَ كَفَّارَةٌ لِخَطَايَانَا. لَيْسَ لِخَطَايَانَا فَقَطْ، بَلْ لِخَطَايَا كُلِّ الْعَالَمِ أَيْضاً.</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ea typeface="Arial" charset="0"/>
                <a:cs typeface="Arial" charset="0"/>
              </a:rPr>
              <a:t>آمن ببشرية المسيح من أجل الشركة والفرح (١: ١-٤).</a:t>
            </a:r>
          </a:p>
          <a:p>
            <a:pPr lvl="1" rtl="1">
              <a:defRPr/>
            </a:pPr>
            <a:endParaRPr kumimoji="0" lang="en-US" sz="3600" b="1" i="0" u="none" strike="noStrike" kern="1200" cap="none" spc="0" normalizeH="0" baseline="0" noProof="0" dirty="0">
              <a:ln>
                <a:noFill/>
              </a:ln>
              <a:effectLst>
                <a:glow rad="228600">
                  <a:srgbClr val="000000">
                    <a:satMod val="175000"/>
                  </a:srgbClr>
                </a:glow>
              </a:effectLst>
              <a:uLnTx/>
              <a:uFillTx/>
              <a:ea typeface="Arial" charset="0"/>
              <a:cs typeface="Arial" charset="0"/>
            </a:endParaRPr>
          </a:p>
          <a:p>
            <a:pPr lvl="1" rtl="1">
              <a:defRPr/>
            </a:pPr>
            <a:r>
              <a:rPr lang="ar-SA" sz="3600" b="1" dirty="0">
                <a:effectLst>
                  <a:glow rad="228600">
                    <a:srgbClr val="000000">
                      <a:satMod val="175000"/>
                    </a:srgbClr>
                  </a:glow>
                </a:effectLst>
                <a:ea typeface="Arial" charset="0"/>
                <a:cs typeface="Arial" charset="0"/>
              </a:rPr>
              <a:t>اعتمد على يسوع (١: ٥-٢: ١٤).</a:t>
            </a:r>
          </a:p>
          <a:p>
            <a:pPr lvl="1">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ea typeface="Arial" charset="0"/>
                <a:cs typeface="Arial" charset="0"/>
              </a:rPr>
              <a:t>تجنب عائقين أمام الطاعة لمحاربة الغنوصية المبكرة </a:t>
            </a:r>
          </a:p>
          <a:p>
            <a:pPr lvl="1" rtl="1">
              <a:defRPr/>
            </a:pPr>
            <a:r>
              <a:rPr lang="ar-SA" sz="3600" b="1" dirty="0">
                <a:solidFill>
                  <a:srgbClr val="FFFF00"/>
                </a:solidFill>
                <a:effectLst>
                  <a:glow rad="228600">
                    <a:srgbClr val="000000">
                      <a:satMod val="175000"/>
                    </a:srgbClr>
                  </a:glow>
                </a:effectLst>
                <a:ea typeface="Arial" charset="0"/>
                <a:cs typeface="Arial" charset="0"/>
              </a:rPr>
              <a:t>(٢: ١٥-٢٩).</a:t>
            </a: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ea typeface="Arial" charset="0"/>
              <a:cs typeface="Arial"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charset="0"/>
                <a:ea typeface="Arial" charset="0"/>
                <a:cs typeface="Arial" charset="0"/>
              </a:rPr>
              <a:t>يوحنا الأولى</a:t>
            </a:r>
            <a:endParaRPr lang="en-US" sz="4800" b="1" dirty="0">
              <a:solidFill>
                <a:srgbClr val="FFFFFF"/>
              </a:solidFill>
              <a:effectLst>
                <a:glow rad="1270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الأغنام الضائعة تصبح وحيدة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2487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t>١ يوحنا ٢ : ١٥</a:t>
            </a:r>
            <a:b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t> لاَ تُحِبُّوا الْعَالَمَ وَلاَ الأَشْيَاءَ الَّتِي فِي الْعَالَمِ. إِنْ أَحَبَّ أَحَدٌ الْعَالَمَ فَلَيْسَتْ فِيهِ مَحَبَّةُ الآبِ. </a:t>
            </a:r>
            <a:endParaRPr lang="en-US" sz="44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dirty="0"/>
              <a:t>١ يوحنا ٢ : ١٦-١٧</a:t>
            </a:r>
          </a:p>
          <a:p>
            <a:pPr algn="r">
              <a:defRPr/>
            </a:pPr>
            <a:r>
              <a:rPr lang="ar-SA" dirty="0"/>
              <a:t>١٦ لأَنَّ كُلَّ مَا فِي الْعَالَمِ شَهْوَةَ الْجَسَدِ، وَشَهْوَةَ الْعُيُونِ، وَتَعَظُّمَ الْمَعِيشَةِ، لَيْسَ مِنَ الآبِ بَلْ مِنَ الْعَالَمِ. ١٧ وَالْعَالَمُ يَمْضِي وَشَهْوَتُهُ، وَأَمَّا الَّذِي يَصْنَعُ مَشِيئَةَ اللهِ فَيَثْبُتُ إِلَى الأَبَدِ. </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SA" sz="4800" b="1" dirty="0">
                <a:effectLst>
                  <a:glow rad="190500">
                    <a:schemeClr val="bg1"/>
                  </a:glow>
                </a:effectLst>
              </a:rPr>
              <a:t>وَالْعَالَمُ يَمْضِي 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Helvetica" charset="0"/>
                <a:ea typeface="ＭＳ Ｐゴシック" charset="0"/>
                <a:cs typeface="Times New Roman" charset="0"/>
              </a:rPr>
              <a:t>أمور العالم</a:t>
            </a:r>
            <a:endParaRPr lang="en-US" altLang="zh-CN" sz="2000" dirty="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مصدر</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تكوين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الخ</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جيدة للأكل</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الجشع, الطمع</a:t>
            </a:r>
            <a:b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الوصية العاشرة</a:t>
            </a: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الكبرياء و التباهي ب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المكانة</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 الخ</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شهية للنظر</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1 يو 2 : 15 - 16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شهوة الجسد</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charset="0"/>
                <a:ea typeface="ＭＳ Ｐゴシック"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ar-JO"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charset="0"/>
                <a:ea typeface="ＭＳ Ｐゴシック"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charset="0"/>
                <a:ea typeface="ＭＳ Ｐゴシック"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Times New Roman" charset="0"/>
                <a:ea typeface="ＭＳ Ｐゴシック"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Helvetica" charset="0"/>
                <a:ea typeface="+mn-ea"/>
                <a:cs typeface="Times New Roman"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Helvetica" charset="0"/>
              <a:ea typeface="+mn-ea"/>
              <a:cs typeface="Times New Roman"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i="1" dirty="0">
                <a:solidFill>
                  <a:srgbClr val="FFFF00"/>
                </a:solidFill>
                <a:effectLst>
                  <a:outerShdw blurRad="288925" dist="127000" dir="2700000" algn="tl" rotWithShape="0">
                    <a:srgbClr val="000000">
                      <a:alpha val="43000"/>
                    </a:srgbClr>
                  </a:outerShdw>
                </a:effectLst>
                <a:latin typeface="Arial"/>
                <a:ea typeface="+mn-ea"/>
                <a:cs typeface="Arial"/>
              </a:rPr>
              <a:t>التضليل</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JO" sz="4000" b="1" i="1" dirty="0">
                <a:solidFill>
                  <a:srgbClr val="FFFFFF"/>
                </a:solidFill>
                <a:effectLst>
                  <a:outerShdw blurRad="288925" dist="127000" dir="2700000" algn="tl" rotWithShape="0">
                    <a:srgbClr val="000000">
                      <a:alpha val="43000"/>
                    </a:srgbClr>
                  </a:outerShdw>
                </a:effectLst>
                <a:latin typeface="Arial"/>
                <a:ea typeface="+mn-ea"/>
                <a:cs typeface="Arial"/>
              </a:rPr>
              <a:t>(2: 18- 29)</a:t>
            </a:r>
            <a:endParaRPr lang="en-US" sz="40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i="1" dirty="0">
                <a:solidFill>
                  <a:srgbClr val="FFFF00"/>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الدنيوية</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JO" sz="4000" b="1" i="1" dirty="0">
                <a:solidFill>
                  <a:srgbClr val="FFFFFF"/>
                </a:solidFill>
                <a:effectLst>
                  <a:outerShdw blurRad="288925" dist="127000" dir="2700000" algn="tl" rotWithShape="0">
                    <a:srgbClr val="000000">
                      <a:alpha val="43000"/>
                    </a:srgbClr>
                  </a:outerShdw>
                </a:effectLst>
                <a:latin typeface="Arial"/>
                <a:ea typeface="+mn-ea"/>
                <a:cs typeface="Arial"/>
              </a:rPr>
              <a:t>(2: 15- 17)</a:t>
            </a:r>
            <a:endParaRPr lang="en-US" sz="40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"أَيُّهَا ٱلْأَوْلَادُ، هِيَ ٱلسَّاعَةُ ٱلْأَخِيرَةُ.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وَكَمَا سَمِعْتُمْ أَنَّ ضِدَّ ٱلْمَسِيحِ يَأْتِي،</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قَدْ صَارَ ٱلْآنَ أَضْدَادٌ لِلْمَسِيحِ كَثِيرُونَ.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مِنْ هُنَا نَعْلَمُ أَنَّهَا ٱلسَّاعَةُ ٱلْأَخِيرَةُ.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١٩ مِنَّا خَرَجُوا، لَكِنَّهُمْ لَمْ يَكُونُوا 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لِأَنَّهُمْ لَوْ كَانُوا مِنَّا لَبَقَوْا مَعَنَا.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لَكِنْ لِيُظْهَرُوا أَنَّهُمْ لَيْسُوا جَمِيعُهُمْ 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يوحنا 2: 18- 19).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b="1" dirty="0">
                <a:latin typeface="Arial" panose="020B0604020202020204" pitchFamily="34" charset="0"/>
                <a:ea typeface="+mj-ea"/>
                <a:cs typeface="Arial" panose="020B0604020202020204" pitchFamily="34" charset="0"/>
              </a:rPr>
              <a:t>مسحة الرّوح</a:t>
            </a:r>
            <a:endParaRPr lang="en-US" b="1" dirty="0">
              <a:latin typeface="Arial" panose="020B0604020202020204" pitchFamily="34" charset="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SA" dirty="0">
                <a:latin typeface="Arial" panose="020B0604020202020204" pitchFamily="34" charset="0"/>
                <a:cs typeface="Arial" panose="020B0604020202020204" pitchFamily="34" charset="0"/>
              </a:rPr>
              <a:t>"وَأَمَّا أَنْتُمْ </a:t>
            </a:r>
            <a:r>
              <a:rPr lang="ar-SA" dirty="0">
                <a:solidFill>
                  <a:srgbClr val="FFFF00"/>
                </a:solidFill>
                <a:latin typeface="Arial" panose="020B0604020202020204" pitchFamily="34" charset="0"/>
                <a:cs typeface="Arial" panose="020B0604020202020204" pitchFamily="34" charset="0"/>
              </a:rPr>
              <a:t>فَلَكُمْ مَسْحَةٌ </a:t>
            </a:r>
            <a:r>
              <a:rPr lang="ar-SA" dirty="0">
                <a:latin typeface="Arial" panose="020B0604020202020204" pitchFamily="34" charset="0"/>
                <a:cs typeface="Arial" panose="020B0604020202020204" pitchFamily="34" charset="0"/>
              </a:rPr>
              <a:t>مِنَ ٱلْقُدُّوسِ</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وَتَعْلَمُونَ كُلَّ شَيْءٍ...</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٢٧ وَأَمَّا أَنْتُمْ </a:t>
            </a:r>
            <a:r>
              <a:rPr lang="ar-SA" dirty="0">
                <a:solidFill>
                  <a:srgbClr val="FFFF00"/>
                </a:solidFill>
                <a:latin typeface="Arial" panose="020B0604020202020204" pitchFamily="34" charset="0"/>
                <a:cs typeface="Arial" panose="020B0604020202020204" pitchFamily="34" charset="0"/>
              </a:rPr>
              <a:t>فَٱلْمَسْحَةُ ٱلَّتِي أَخَذْتُمُوهَا مِنْهُ ثَابِتَةٌ فِيكُمْ</a:t>
            </a:r>
            <a:r>
              <a:rPr lang="ar-SA" dirty="0">
                <a:latin typeface="Arial" panose="020B0604020202020204" pitchFamily="34" charset="0"/>
                <a:cs typeface="Arial" panose="020B0604020202020204" pitchFamily="34" charset="0"/>
              </a:rPr>
              <a:t>،</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وَلَا حَاجَةَ بِكُمْ إِلَى أَنْ يُعَلِّمَكُمْ أَحَدٌ،</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بَلْ كَمَا تُعَلِّمُكُمْ هَذِهِ ٱلْمَسْحَةُ عَيْنُهَا عَنْ كُلِّ شَيْءٍ،</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وَهِيَ حَقٌّ وَلَيْسَتْ كَذِبًا.</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كَمَا عَلَّمَتْكُمْ تَثْبُتُونَ فِيهِ."</a:t>
            </a:r>
            <a:endParaRPr lang="ar-JO" dirty="0">
              <a:latin typeface="Arial" panose="020B0604020202020204" pitchFamily="34" charset="0"/>
              <a:cs typeface="Arial" panose="020B0604020202020204" pitchFamily="34" charset="0"/>
            </a:endParaRPr>
          </a:p>
          <a:p>
            <a:pPr>
              <a:defRPr/>
            </a:pPr>
            <a:r>
              <a:rPr lang="ar-JO" dirty="0">
                <a:latin typeface="Arial" panose="020B0604020202020204" pitchFamily="34" charset="0"/>
                <a:ea typeface="+mn-ea"/>
                <a:cs typeface="Arial" panose="020B0604020202020204" pitchFamily="34" charset="0"/>
              </a:rPr>
              <a:t>(1 يوحنا 2: 20، 27).</a:t>
            </a:r>
            <a:endParaRPr lang="en-US"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b="1" dirty="0">
                <a:latin typeface="Arial"/>
                <a:ea typeface="+mj-ea"/>
                <a:cs typeface="Arial"/>
              </a:rPr>
              <a:t>رايري يكتب عن المسحة</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dirty="0">
                <a:latin typeface="Arial" panose="020B0604020202020204" pitchFamily="34" charset="0"/>
                <a:cs typeface="Arial" panose="020B0604020202020204" pitchFamily="34" charset="0"/>
              </a:rPr>
              <a:t>يكمن الفرق بين المسحة والسكنى</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غرضيهما المتميزين.</a:t>
            </a:r>
            <a:endParaRPr lang="ar-JO" dirty="0">
              <a:latin typeface="Arial" panose="020B0604020202020204" pitchFamily="34" charset="0"/>
              <a:cs typeface="Arial" panose="020B0604020202020204" pitchFamily="34" charset="0"/>
            </a:endParaRPr>
          </a:p>
          <a:p>
            <a:pPr>
              <a:defRPr/>
            </a:pPr>
            <a:r>
              <a:rPr lang="ar-SA" dirty="0">
                <a:solidFill>
                  <a:srgbClr val="FFFF00"/>
                </a:solidFill>
                <a:latin typeface="Arial" panose="020B0604020202020204" pitchFamily="34" charset="0"/>
                <a:cs typeface="Arial" panose="020B0604020202020204" pitchFamily="34" charset="0"/>
              </a:rPr>
              <a:t> فالسكنى </a:t>
            </a:r>
            <a:r>
              <a:rPr lang="ar-SA" dirty="0">
                <a:latin typeface="Arial" panose="020B0604020202020204" pitchFamily="34" charset="0"/>
                <a:cs typeface="Arial" panose="020B0604020202020204" pitchFamily="34" charset="0"/>
              </a:rPr>
              <a:t>تأتي </a:t>
            </a:r>
            <a:r>
              <a:rPr lang="ar-SA" dirty="0">
                <a:solidFill>
                  <a:srgbClr val="FFFF00"/>
                </a:solidFill>
                <a:latin typeface="Arial" panose="020B0604020202020204" pitchFamily="34" charset="0"/>
                <a:cs typeface="Arial" panose="020B0604020202020204" pitchFamily="34" charset="0"/>
              </a:rPr>
              <a:t>بحضور</a:t>
            </a:r>
            <a:r>
              <a:rPr lang="ar-SA" dirty="0">
                <a:latin typeface="Arial" panose="020B0604020202020204" pitchFamily="34" charset="0"/>
                <a:cs typeface="Arial" panose="020B0604020202020204" pitchFamily="34" charset="0"/>
              </a:rPr>
              <a:t> الله إلى حياة المؤمن.</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أما المسحة، فبقدر ما يتعلق الأمر بالمؤمن،</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فهي </a:t>
            </a:r>
            <a:r>
              <a:rPr lang="ar-SA" dirty="0">
                <a:solidFill>
                  <a:srgbClr val="FFFF00"/>
                </a:solidFill>
                <a:latin typeface="Arial" panose="020B0604020202020204" pitchFamily="34" charset="0"/>
                <a:cs typeface="Arial" panose="020B0604020202020204" pitchFamily="34" charset="0"/>
              </a:rPr>
              <a:t>لكي يتعلم </a:t>
            </a:r>
            <a:r>
              <a:rPr lang="ar-SA" dirty="0">
                <a:latin typeface="Arial" panose="020B0604020202020204" pitchFamily="34" charset="0"/>
                <a:cs typeface="Arial" panose="020B0604020202020204" pitchFamily="34" charset="0"/>
              </a:rPr>
              <a:t>(1 يوحنا 2: 20، 27).</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الواقع،</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يبدو أن هذا هو الغرض الوحيد المحدد</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حالة المؤمن. </a:t>
            </a:r>
            <a:endParaRPr lang="en-US"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latin typeface="Arial" charset="0"/>
              </a:rPr>
              <a:t>الآية المفتاحية</a:t>
            </a:r>
            <a:endParaRPr lang="en-US" sz="2800" dirty="0">
              <a:solidFill>
                <a:schemeClr val="bg1"/>
              </a:solidFill>
              <a:latin typeface="Arial" charset="0"/>
            </a:endParaRP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353943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الغرض الرئيسي ليوحنا في الكتابة</a:t>
            </a:r>
            <a:endParaRPr kumimoji="0" lang="en-US" altLang="zh-CN" sz="2800" b="1" i="0"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charset="0"/>
                <a:ea typeface="宋体" charset="0"/>
                <a:cs typeface="宋体" charset="0"/>
              </a:rPr>
              <a:t>كتَبتُ إلَيكُمْ هذا عن الّذينَ يُضِلّونَكُمْ.</a:t>
            </a:r>
          </a:p>
          <a:p>
            <a:pPr algn="ctr" rtl="1" eaLnBrk="1" hangingPunct="1">
              <a:defRPr/>
            </a:pPr>
            <a:r>
              <a:rPr lang="ar-SA" altLang="zh-CN" sz="2800" b="1" dirty="0">
                <a:solidFill>
                  <a:srgbClr val="003366"/>
                </a:solidFill>
                <a:latin typeface="Arial" charset="0"/>
                <a:ea typeface="宋体" charset="0"/>
                <a:cs typeface="宋体" charset="0"/>
              </a:rPr>
              <a:t>وأمّا أنتُمْ فالمَسحَةُ الّتي أخَذتُموها مِنهُ ثابِتَةٌ فيكُم، ولا حاجَةَ بكُمْ إلَى أنْ يُعَلِّمَكُمْ أحَدٌ، بل كما تُعَلِّمُكُمْ هذِهِ المَسحَةُ عَينُها عن كُلِّ شَيءٍ، وهي حَقٌّ ولَيسَتْ كذِبًا. كما عَلَّمَتكُمْ تثبُتونَ فيهِ.</a:t>
            </a:r>
          </a:p>
          <a:p>
            <a:pPr algn="ctr" rtl="1" eaLnBrk="1" hangingPunct="1">
              <a:defRPr/>
            </a:pPr>
            <a:r>
              <a:rPr lang="ar-SA" altLang="zh-CN" sz="2800" b="1" dirty="0">
                <a:solidFill>
                  <a:srgbClr val="003366"/>
                </a:solidFill>
                <a:latin typeface="Arial" charset="0"/>
                <a:ea typeface="宋体" charset="0"/>
                <a:cs typeface="宋体" charset="0"/>
              </a:rPr>
              <a:t>أبناء الله . والآنَ أيُّها الأولادُ، اثبُتوا فيهِ، حتَّى إذا أُظهِرَ يكونُ لنا ثِقَةٌ، ولا نَخجَلُ مِنهُ في مَجيئهِ.</a:t>
            </a:r>
          </a:p>
          <a:p>
            <a:pPr algn="ctr" rtl="1" eaLnBrk="1" hangingPunct="1">
              <a:defRPr/>
            </a:pPr>
            <a:r>
              <a:rPr lang="ar-SA" altLang="zh-CN" sz="2800" b="1" dirty="0">
                <a:solidFill>
                  <a:srgbClr val="003366"/>
                </a:solidFill>
                <a:latin typeface="Arial" charset="0"/>
                <a:ea typeface="宋体" charset="0"/>
                <a:cs typeface="宋体" charset="0"/>
              </a:rPr>
              <a:t>(١ يوحنا ٢٦ - ٢٨ )</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b="1" dirty="0">
                <a:latin typeface="Arial" panose="020B0604020202020204" pitchFamily="34" charset="0"/>
                <a:cs typeface="Arial" panose="020B0604020202020204" pitchFamily="34" charset="0"/>
              </a:rPr>
              <a:t>تأثير أوبرا وينفري</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كل يوم!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(201</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3</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-201</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تميل الأغنام إلى العودة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212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قلبي مفتوح لكم..."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وأحزانكم..."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التدفق الذي هو حياتي."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"أنا لا أتحدث عن الدين. أنا مسيحية. هذا هو إيماني. </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أنا لا أطلب منكم أن تكونوا مسيحيين. </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إذا أردتم أن تكونوا أحد هؤلاء بإمكاني أن أوضّح لكم كيف.</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ولكن هذا ليس مطلوبًا. لدي احترام لجميع المعتقدات.</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جميع المعتقدات. لكن ما أتحدث عنه ليس الإيمان أو الدين.</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قالت وينفري: أنا أتحدث عن الروحانية."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أحدهم علق عليها...</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"خذي بضع دقائق وتخيلي ديانة لم يأتي فيها يسوع </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ليموت على الصليب، حيث لا توجد سماء، ولا جحيم،</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تلك هي ديانة أوبرا وينفري. </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 أيضًا العصر الجديد "الدين العالمي الواحد"</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الذي يحاول العديد من المعلمين الروحيين الآخرين</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34581954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198998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b="1" dirty="0">
                <a:latin typeface="Arial" panose="020B0604020202020204" pitchFamily="34" charset="0"/>
                <a:ea typeface="ＭＳ Ｐゴシック" charset="0"/>
                <a:cs typeface="Arial" panose="020B0604020202020204" pitchFamily="34" charset="0"/>
              </a:rPr>
              <a:t>كم يمكن للمؤمن أن يُخطئ؟</a:t>
            </a:r>
            <a:br>
              <a:rPr lang="en-US"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(1 يوحنا 3: 4)</a:t>
            </a:r>
            <a:endParaRPr lang="en-US" sz="4000" b="1"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الترجمة العربية المبسّطة</a:t>
            </a:r>
            <a:endParaRPr lang="en-US" sz="28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يَفعَلُ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مُطلق</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ترجمة سميث وفاندايك</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ٱلْخَطِيَّةَ </a:t>
            </a:r>
            <a:endPar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يَفْعَلُ ٱلتَّعَدِّيَ أَيْضًا. وَٱلْخَطِيَّةُ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هِيَ ٱلتَّعَدِّي."</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ممُعتاد</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كلا الترجمتين</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ممكنتان في النص اليوناني.</a:t>
            </a:r>
          </a:p>
          <a:p>
            <a:pPr>
              <a:defRPr/>
            </a:pPr>
            <a:endParaRPr lang="ar-SA"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ومع ذلك،</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أليس تعديًا على الناموس أن نخطئ</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b="1" dirty="0">
                <a:latin typeface="Arial" charset="0"/>
                <a:ea typeface="ＭＳ Ｐゴシック" charset="0"/>
              </a:rPr>
              <a:t>كم يمكن للمؤمن أن يُخطئ؟</a:t>
            </a:r>
            <a:br>
              <a:rPr lang="en-US" sz="4000" b="1" dirty="0">
                <a:latin typeface="Arial" charset="0"/>
                <a:ea typeface="ＭＳ Ｐゴシック" charset="0"/>
              </a:rPr>
            </a:br>
            <a:r>
              <a:rPr lang="ar-JO" sz="4000" b="1" dirty="0">
                <a:latin typeface="Arial" panose="020B0604020202020204" pitchFamily="34" charset="0"/>
                <a:ea typeface="ＭＳ Ｐゴシック" charset="0"/>
                <a:cs typeface="Arial" panose="020B0604020202020204" pitchFamily="34" charset="0"/>
              </a:rPr>
              <a:t>(1 يوحنا 3: 6)</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a:t>
            </a:r>
            <a:r>
              <a:rPr kumimoji="0" lang="ar-JO" sz="3200" b="1" i="0" u="none" strike="noStrike" kern="1200" cap="none" spc="0" normalizeH="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العربية المبسّطة</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لَا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لَمْ يُبْصِرْهُ وَلَا عَرَفَهُ."</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مُطلق</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تتباين كل من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الترجمات الأربع السابقة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تقديم الآيتين 4،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تُعطي الترجمات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(NLT)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(NAU)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(NET)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المعنى المعتاد للأية رقم 6.</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باستثناء الترجمة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(NIV)</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التي تقول: "من يفعل الخطية فهو من إبليس..."</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النقطة الأساسية:</a:t>
            </a: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نحن نخطئ عندما نتبع</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الشيطان بدلاً من الله!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لا تكرهوا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لكن الضلال له ثمن.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b="1" dirty="0">
                <a:effectLst>
                  <a:glow rad="127000">
                    <a:schemeClr val="tx1"/>
                  </a:glow>
                </a:effectLst>
                <a:latin typeface="Arial" charset="0"/>
                <a:ea typeface="ＭＳ Ｐゴシック" charset="0"/>
                <a:cs typeface="ＭＳ Ｐゴシック" charset="0"/>
              </a:rPr>
              <a:t>١ يوحنا ٣ : ١١</a:t>
            </a:r>
            <a:br>
              <a:rPr lang="ar-SA" sz="4000" b="1" dirty="0">
                <a:effectLst>
                  <a:glow rad="127000">
                    <a:schemeClr val="tx1"/>
                  </a:glow>
                </a:effectLst>
                <a:latin typeface="Arial" charset="0"/>
                <a:ea typeface="ＭＳ Ｐゴシック" charset="0"/>
                <a:cs typeface="ＭＳ Ｐゴシック" charset="0"/>
              </a:rPr>
            </a:br>
            <a:r>
              <a:rPr lang="ar-SA" sz="4000" b="1" dirty="0">
                <a:effectLst>
                  <a:glow rad="127000">
                    <a:schemeClr val="tx1"/>
                  </a:glow>
                </a:effectLst>
                <a:latin typeface="Arial" charset="0"/>
                <a:ea typeface="ＭＳ Ｐゴシック" charset="0"/>
                <a:cs typeface="ＭＳ Ｐゴシック" charset="0"/>
              </a:rPr>
              <a:t>١١ لأَنَّ هَذَا هُوَ الْخَبَرُ الَّذِي سَمِعْتُمُوهُ مِنَ الْبَدْءِ: أَنْ يُحِبَّ بَعْضُنَا بَعْضاً</a:t>
            </a:r>
          </a:p>
        </p:txBody>
      </p:sp>
    </p:spTree>
    <p:extLst>
      <p:ext uri="{BB962C8B-B14F-4D97-AF65-F5344CB8AC3E}">
        <p14:creationId xmlns:p14="http://schemas.microsoft.com/office/powerpoint/2010/main" val="22907176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b="1" kern="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الظلام</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لا يمكنه أن يطرد</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الظلام.</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النور وحده يستطيع أن يفعل ذلك.</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الكراهية</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لا يمكنها أن تطرد</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الكراهية.</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المحبة وحدها تستطيع أن تفعل ذلك."</a:t>
            </a:r>
          </a:p>
          <a:p>
            <a:pPr>
              <a:defRPr/>
            </a:pPr>
            <a:br>
              <a:rPr lang="en-US" sz="2800" b="1" kern="0" dirty="0">
                <a:effectLst>
                  <a:glow rad="127000">
                    <a:schemeClr val="tx1"/>
                  </a:glow>
                </a:effectLst>
                <a:latin typeface="Arial" charset="0"/>
                <a:ea typeface="ＭＳ Ｐゴシック" charset="0"/>
                <a:cs typeface="ＭＳ Ｐゴシック" charset="0"/>
              </a:rPr>
            </a:br>
            <a:r>
              <a:rPr lang="ar-JO" sz="2400" b="1" i="1" kern="0" dirty="0">
                <a:effectLst>
                  <a:glow rad="127000">
                    <a:schemeClr val="tx1"/>
                  </a:glow>
                </a:effectLst>
                <a:latin typeface="Arial" panose="020B0604020202020204" pitchFamily="34" charset="0"/>
                <a:ea typeface="ＭＳ Ｐゴシック" charset="0"/>
                <a:cs typeface="Arial" panose="020B0604020202020204" pitchFamily="34" charset="0"/>
              </a:rPr>
              <a:t>- القس مارتن لوثر كنج، الإبن - </a:t>
            </a:r>
            <a:endParaRPr lang="en-US" sz="3600" b="1" i="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كُره الناس </a:t>
            </a:r>
            <a:b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من الشيطان.</a:t>
            </a:r>
            <a:endParaRPr lang="en-US" sz="2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94082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ＭＳ Ｐゴシック" charset="0"/>
                <a:cs typeface="ＭＳ Ｐゴシック" charset="0"/>
              </a:rPr>
              <a:t>١ يوحنا ٣ : ١٦-١٧</a:t>
            </a:r>
            <a:br>
              <a:rPr lang="en-US" b="1" dirty="0">
                <a:effectLst>
                  <a:glow rad="127000">
                    <a:schemeClr val="tx1"/>
                  </a:glow>
                </a:effectLst>
                <a:latin typeface="Arial" charset="0"/>
                <a:ea typeface="ＭＳ Ｐゴシック" charset="0"/>
                <a:cs typeface="ＭＳ Ｐゴシック" charset="0"/>
              </a:rPr>
            </a:br>
            <a:br>
              <a:rPr lang="en-US" b="1" dirty="0">
                <a:effectLst>
                  <a:glow rad="127000">
                    <a:schemeClr val="tx1"/>
                  </a:glow>
                </a:effectLst>
                <a:latin typeface="Arial" charset="0"/>
                <a:ea typeface="ＭＳ Ｐゴシック" charset="0"/>
                <a:cs typeface="ＭＳ Ｐゴシック" charset="0"/>
              </a:rPr>
            </a:br>
            <a:r>
              <a:rPr lang="ar-SA" b="1" dirty="0">
                <a:effectLst>
                  <a:glow rad="127000">
                    <a:schemeClr val="tx1"/>
                  </a:glow>
                </a:effectLst>
                <a:latin typeface="Arial" charset="0"/>
                <a:ea typeface="ＭＳ Ｐゴシック" charset="0"/>
                <a:cs typeface="ＭＳ Ｐゴシック" charset="0"/>
              </a:rPr>
              <a:t> بِهَذَا قَدْ عَرَفْنَا الْمَحَبَّةَ: أَنَّ ذَاكَ وَضَعَ نَفْسَهُ لأَجْلِنَا، فَنَحْنُ يَنْبَغِي لَنَا أَنْ نَضَعَ نُفُوسَنَا لأَجْلِ الإِخْوَةِ. ١٧ وَأَمَّا مَنْ كَانَ لَهُ مَعِيشَةُ الْعَالَمِ، وَنَظَرَ أَخَاهُ مُحْتَاجاً، وَأَغْلَقَ أَحْشَاءَهُ عَنْهُ، فَكَيْفَ تَثْبُتُ مَحَبَّةُ اللهِ فِيهِ؟ </a:t>
            </a:r>
          </a:p>
        </p:txBody>
      </p:sp>
    </p:spTree>
    <p:extLst>
      <p:ext uri="{BB962C8B-B14F-4D97-AF65-F5344CB8AC3E}">
        <p14:creationId xmlns:p14="http://schemas.microsoft.com/office/powerpoint/2010/main" val="239510000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b="1" dirty="0">
                <a:effectLst>
                  <a:glow rad="127000">
                    <a:schemeClr val="tx1"/>
                  </a:glow>
                </a:effectLst>
                <a:latin typeface="Arial" charset="0"/>
                <a:ea typeface="ＭＳ Ｐゴシック" charset="0"/>
                <a:cs typeface="ＭＳ Ｐゴシック" charset="0"/>
              </a:rPr>
              <a:t>١ يوحنا ٣ : ١٨-٢٠</a:t>
            </a:r>
            <a:br>
              <a:rPr lang="ar-SA" sz="4800" b="1" dirty="0">
                <a:effectLst>
                  <a:glow rad="127000">
                    <a:schemeClr val="tx1"/>
                  </a:glow>
                </a:effectLst>
                <a:latin typeface="Arial" charset="0"/>
                <a:ea typeface="ＭＳ Ｐゴシック" charset="0"/>
                <a:cs typeface="ＭＳ Ｐゴシック" charset="0"/>
              </a:rPr>
            </a:br>
            <a:br>
              <a:rPr lang="en-US" sz="4800" b="1" dirty="0">
                <a:effectLst>
                  <a:glow rad="127000">
                    <a:schemeClr val="tx1"/>
                  </a:glow>
                </a:effectLst>
                <a:latin typeface="Arial" charset="0"/>
                <a:ea typeface="ＭＳ Ｐゴシック" charset="0"/>
                <a:cs typeface="ＭＳ Ｐゴシック" charset="0"/>
              </a:rPr>
            </a:br>
            <a:r>
              <a:rPr lang="ar-SA" sz="4800" b="1" dirty="0">
                <a:effectLst>
                  <a:glow rad="127000">
                    <a:schemeClr val="tx1"/>
                  </a:glow>
                </a:effectLst>
                <a:latin typeface="Arial" charset="0"/>
                <a:ea typeface="ＭＳ Ｐゴシック" charset="0"/>
                <a:cs typeface="ＭＳ Ｐゴシック" charset="0"/>
              </a:rPr>
              <a:t> يَا أَوْلاَدِي، لاَ نُحِبَّ بِالْكَلاَمِ وَلاَ بِاللِّسَانِ، بَلْ بِالْعَمَلِ وَالْحَقِّ! ١٩ وَبِهَذَا نَعْرِفُ أَنَّنَا مِنَ الْحَقِّ وَنُسَكِّنُ قُلُوبَنَا قُدَّامَهُ. ٢٠ لأَنَّهُ إِنْ لاَمَتْنَا قُلُوبُنَا فَاللهُ أَعْظَمُ مِنْ قُلُوبِنَا، وَيَعْلَمُ كُلَّ شَيْءٍ. </a:t>
            </a:r>
          </a:p>
        </p:txBody>
      </p:sp>
    </p:spTree>
    <p:extLst>
      <p:ext uri="{BB962C8B-B14F-4D97-AF65-F5344CB8AC3E}">
        <p14:creationId xmlns:p14="http://schemas.microsoft.com/office/powerpoint/2010/main" val="29489364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كن واثقًا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٣ : ٢١</a:t>
            </a:r>
            <a:br>
              <a:rPr lang="ar-SA" sz="3600" b="1" dirty="0">
                <a:effectLst>
                  <a:glow rad="127000">
                    <a:schemeClr val="tx1"/>
                  </a:glow>
                </a:effectLst>
                <a:latin typeface="Arial" charset="0"/>
                <a:ea typeface="ＭＳ Ｐゴシック" charset="0"/>
                <a:cs typeface="ＭＳ Ｐゴシック" charset="0"/>
              </a:rPr>
            </a:br>
            <a:br>
              <a:rPr lang="en-US" sz="18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أَيُّهَا الأَحِبَّاءُ، إِنْ لَمْ تَلُمْنَا قُلُوبُنَا فَلَنَا ثِقَةٌ مِنْ نَحْوِ اللهِ. </a:t>
            </a:r>
          </a:p>
        </p:txBody>
      </p:sp>
    </p:spTree>
    <p:extLst>
      <p:ext uri="{BB962C8B-B14F-4D97-AF65-F5344CB8AC3E}">
        <p14:creationId xmlns:p14="http://schemas.microsoft.com/office/powerpoint/2010/main" val="41793518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١ يوحنا ٣ : ٢٢</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وَمَهْمَا سَأَلْنَا نَنَالُ مِنْهُ، لأَنَّنَا نَحْفَظُ وَصَايَاهُ، وَنَعْمَلُ الأَعْمَالَ الْمَرْضِيَّةَ أَمَامَهُ. </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charset="0"/>
                <a:ea typeface="ＭＳ Ｐゴシック" charset="0"/>
                <a:cs typeface="ＭＳ Ｐゴシック" charset="0"/>
              </a:rPr>
              <a:t>١ يوحنا ٣ : ٢٣-٢٤</a:t>
            </a:r>
            <a:br>
              <a:rPr lang="ar-SA" b="1" dirty="0">
                <a:effectLst>
                  <a:glow rad="127000">
                    <a:schemeClr val="tx1"/>
                  </a:glow>
                </a:effectLst>
                <a:latin typeface="Arial" charset="0"/>
                <a:ea typeface="ＭＳ Ｐゴシック" charset="0"/>
                <a:cs typeface="ＭＳ Ｐゴシック" charset="0"/>
              </a:rPr>
            </a:br>
            <a:br>
              <a:rPr lang="en-US" b="1" dirty="0">
                <a:effectLst>
                  <a:glow rad="127000">
                    <a:schemeClr val="tx1"/>
                  </a:glow>
                </a:effectLst>
                <a:latin typeface="Arial" charset="0"/>
                <a:ea typeface="ＭＳ Ｐゴシック" charset="0"/>
                <a:cs typeface="ＭＳ Ｐゴシック" charset="0"/>
              </a:rPr>
            </a:br>
            <a:r>
              <a:rPr lang="ar-SA" b="1" dirty="0">
                <a:effectLst>
                  <a:glow rad="127000">
                    <a:schemeClr val="tx1"/>
                  </a:glow>
                </a:effectLst>
                <a:latin typeface="Arial" charset="0"/>
                <a:ea typeface="ＭＳ Ｐゴシック" charset="0"/>
                <a:cs typeface="ＭＳ Ｐゴシック" charset="0"/>
              </a:rPr>
              <a:t> وَهَذِهِ هِيَ وَصِيَّتُهُ: أَنْ نُؤْمِنَ بِاسْمِ ابْنِهِ يَسُوعَ الْمَسِيحِ، وَنُحِبَّ بَعْضُنَا بَعْضاً كَمَا أَعْطَانَا وَصِيَّةً. ٢٤ وَمَنْ يَحْفَظْ وَصَايَاهُ يَثْبُتْ فِيهِ وَهُوَ فِيهِ. وَبِهَذَا نَعْرِفُ أَنَّهُ يَثْبُتُ فِينَا: مِنَ الرُّوحِ الَّذِي أَعْطَانَا. </a:t>
            </a:r>
          </a:p>
        </p:txBody>
      </p:sp>
    </p:spTree>
    <p:extLst>
      <p:ext uri="{BB962C8B-B14F-4D97-AF65-F5344CB8AC3E}">
        <p14:creationId xmlns:p14="http://schemas.microsoft.com/office/powerpoint/2010/main" val="130473851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162505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b="1" dirty="0">
                <a:latin typeface="Arial" panose="020B0604020202020204" pitchFamily="34" charset="0"/>
                <a:cs typeface="Arial" panose="020B0604020202020204" pitchFamily="34" charset="0"/>
              </a:rPr>
              <a:t>يُظهر التتبع بنظام تحديد المواقع مقدار</a:t>
            </a:r>
            <a:br>
              <a:rPr lang="ar-JO"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قطعان الذئاب التي تتجنب نطاق بعضها البعض</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أَيُّهَا الأَحِبَّاءُ، لاَ تُصَدِّقُوا كُلَّ رُوحٍ</a:t>
            </a:r>
          </a:p>
        </p:txBody>
      </p:sp>
    </p:spTree>
    <p:extLst>
      <p:ext uri="{BB962C8B-B14F-4D97-AF65-F5344CB8AC3E}">
        <p14:creationId xmlns:p14="http://schemas.microsoft.com/office/powerpoint/2010/main" val="155696117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٤ : ١-٢</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أَيُّهَا الأَحِبَّاءُ، لاَ تُصَدِّقُوا كُلَّ رُوحٍ، بَلِ امْتَحِنُوا الأَرْوَاحَ: هَلْ هِيَ مِنَ اللهِ؟ لأَنَّ أَنْبِيَاءَ كَذَبَةً كَثِيرِينَ قَدْ خَرَجُوا إِلَى الْعَالَمِ. ٢ بِهَذَا تَعْرِفُونَ رُوحَ اللهِ: كُلُّ رُوحٍ يَعْتَرِفُ بِيَسُوعَ الْمَسِيحِ أَنَّهُ قَدْ جَاءَ فِي الْجَسَدِ فَهُوَ مِنَ اللهِ، </a:t>
            </a:r>
          </a:p>
        </p:txBody>
      </p:sp>
    </p:spTree>
    <p:extLst>
      <p:ext uri="{BB962C8B-B14F-4D97-AF65-F5344CB8AC3E}">
        <p14:creationId xmlns:p14="http://schemas.microsoft.com/office/powerpoint/2010/main" val="426133930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٤ : ٣</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وَكُلُّ رُوحٍ لاَ يَعْتَرِفُ بِيَسُوعَ الْمَسِيحِ أَنَّهُ قَدْ جَاءَ فِي الْجَسَدِ فَلَيْسَ مِنَ اللهِ. وَهَذَا هُوَ رُوحُ ضِدِّ الْمَسِيحِ الَّذِي سَمِعْتُمْ أَنَّهُ يَأْتِي، وَالآنَ هُوَ فِي الْعَالَمِ. </a:t>
            </a:r>
          </a:p>
        </p:txBody>
      </p:sp>
    </p:spTree>
    <p:extLst>
      <p:ext uri="{BB962C8B-B14F-4D97-AF65-F5344CB8AC3E}">
        <p14:creationId xmlns:p14="http://schemas.microsoft.com/office/powerpoint/2010/main" val="138106003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٤ : ٤-٥</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أَنْتُمْ مِنَ اللهِ أَيُّهَا الأَوْلاَدُ، وَقَدْ غَلَبْتُمُوهُمْ لأَنَّ الَّذِي فِيكُمْ أَعْظَمُ مِنَ الَّذِي فِي الْعَالَمِ. ٥ هُمْ مِنَ الْعَالَمِ. مِنْ أَجْلِ ذَلِكَ يَتَكَلَّمُونَ مِنَ الْعَالَمِ، وَالْعَالَمُ يَسْمَعُ لَهُمْ. </a:t>
            </a:r>
          </a:p>
        </p:txBody>
      </p:sp>
    </p:spTree>
    <p:extLst>
      <p:ext uri="{BB962C8B-B14F-4D97-AF65-F5344CB8AC3E}">
        <p14:creationId xmlns:p14="http://schemas.microsoft.com/office/powerpoint/2010/main" val="290211957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١ يوحنا ٤ : ٦</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نَحْنُ مِنَ اللهِ. فَمَنْ يَعْرِفُ اللهَ يَسْمَعُ لَنَا، وَمَنْ لَيْسَ مِنَ اللهِ لاَ يَسْمَعُ لَنَا. مِنْ هَذَا نَعْرِفُ رُوحَ الْحَقِّ وَرُوحَ الضَّلاَلِ. </a:t>
            </a:r>
          </a:p>
        </p:txBody>
      </p:sp>
    </p:spTree>
    <p:extLst>
      <p:ext uri="{BB962C8B-B14F-4D97-AF65-F5344CB8AC3E}">
        <p14:creationId xmlns:p14="http://schemas.microsoft.com/office/powerpoint/2010/main" val="5500502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رعاية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2852936"/>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charset="0"/>
                <a:ea typeface="ＭＳ Ｐゴシック" charset="0"/>
                <a:cs typeface="ＭＳ Ｐゴシック" charset="0"/>
              </a:rPr>
              <a:t>١ يوحنا ٤ : ٧-٨</a:t>
            </a:r>
            <a:br>
              <a:rPr lang="ar-SA" b="1" dirty="0">
                <a:effectLst>
                  <a:glow rad="127000">
                    <a:schemeClr val="tx1"/>
                  </a:glow>
                </a:effectLst>
                <a:latin typeface="Arial" charset="0"/>
                <a:ea typeface="ＭＳ Ｐゴシック" charset="0"/>
                <a:cs typeface="ＭＳ Ｐゴシック" charset="0"/>
              </a:rPr>
            </a:br>
            <a:r>
              <a:rPr lang="ar-SA" b="1" dirty="0">
                <a:effectLst>
                  <a:glow rad="127000">
                    <a:schemeClr val="tx1"/>
                  </a:glow>
                </a:effectLst>
                <a:latin typeface="Arial" charset="0"/>
                <a:ea typeface="ＭＳ Ｐゴシック" charset="0"/>
                <a:cs typeface="ＭＳ Ｐゴシック" charset="0"/>
              </a:rPr>
              <a:t>٧ أَيُّهَا الأَحِبَّاءُ، لِنُحِبَّ بَعْضُنَا بَعْضاً، لأَنَّ الْمَحَبَّةَ هِيَ مِنَ اللهِ، وَكُلُّ مَنْ يُحِبُّ فَقَدْ وُلِدَ مِنَ اللهِ وَيَعْرِفُ اللهَ. ٨ وَمَنْ لاَ يُحِبُّ لَمْ يَعْرِفِ اللهَ، لأَنَّ اللهَ مَحَبَّةٌ. </a:t>
            </a:r>
          </a:p>
        </p:txBody>
      </p:sp>
    </p:spTree>
    <p:extLst>
      <p:ext uri="{BB962C8B-B14F-4D97-AF65-F5344CB8AC3E}">
        <p14:creationId xmlns:p14="http://schemas.microsoft.com/office/powerpoint/2010/main" val="152742392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3966738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رعاية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err="1">
                <a:ln>
                  <a:noFill/>
                </a:ln>
                <a:solidFill>
                  <a:srgbClr val="FFFF00"/>
                </a:solidFill>
                <a:effectLst>
                  <a:glow rad="228600">
                    <a:srgbClr val="000000">
                      <a:satMod val="175000"/>
                    </a:srgbClr>
                  </a:glow>
                </a:effectLst>
                <a:uLnTx/>
                <a:uFillTx/>
                <a:latin typeface="Arial" charset="0"/>
                <a:ea typeface="Arial" charset="0"/>
                <a:cs typeface="Arial" charset="0"/>
              </a:rPr>
              <a:t>أطِعوا</a:t>
            </a: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 وصايا الله (٥: ١-٣)</a:t>
            </a:r>
            <a:endParaRPr kumimoji="0" lang="en-SG"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هل ضللتَ؟</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الإباحية؟</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ضد النعمة؟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اللاتوازن؟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charset="0"/>
                <a:ea typeface="ＭＳ Ｐゴシック" charset="0"/>
                <a:cs typeface="ＭＳ Ｐゴシック" charset="0"/>
              </a:rPr>
              <a:t>١ يوحنا ٥ : ١-٣</a:t>
            </a:r>
            <a:br>
              <a:rPr lang="ar-SA"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١ كُلُّ مَنْ يُؤْمِنُ أَنَّ يَسُوعَ هُوَ الْمَسِيحُ فَقَدْ وُلِدَ مِنَ اللهِ. وَكُلُّ مَنْ يُحِبُّ الْوَالِدَ يُحِبُّ الْمَوْلُودَ مِنْهُ أَيْضاً. ٢ بِهَذَا نَعْرِفُ أَنَّنَا نُحِبُّ أَوْلاَدَ اللهِ: إِذَا أَحْبَبْنَا اللهَ وَحَفِظْنَا وَصَايَاهُ. ٣ فَإِنَّ هَذِهِ هِيَ مَحَبَّةُ اللهِ: أَنْ نَحْفَظَ وَصَايَاهُ. وَوَصَايَاهُ لَيْسَتْ ثَقِيلَةً</a:t>
            </a:r>
          </a:p>
        </p:txBody>
      </p:sp>
    </p:spTree>
    <p:extLst>
      <p:ext uri="{BB962C8B-B14F-4D97-AF65-F5344CB8AC3E}">
        <p14:creationId xmlns:p14="http://schemas.microsoft.com/office/powerpoint/2010/main" val="31621785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اعلم أن الطاعة تنتج ما </a:t>
            </a:r>
            <a:r>
              <a:rPr kumimoji="0" lang="ar-SA" sz="44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(٥: ٤-٢١)</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 فرنسيس تشان - </a:t>
            </a:r>
            <a:endParaRPr lang="en-US" sz="2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يقول الكتاب المقدس أنه عندما نطيع</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وصايا الله، فنحن ننتفع. </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أعتقد أننا نفترض بشكل طبيعي</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أن مواسم العطاء </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هي أعظم مكافأة في حياتهم.</a:t>
            </a:r>
            <a:endParaRPr lang="en-US"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2477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5868144" cy="6480720"/>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لِأَنَّ كُلَّ مَنْ وُلِدَ مِنَ ٱللهِ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يَغْلِبُ ٱلْعَالَمَ.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وَهَذِهِ هِيَ ٱلْغَلَبَةُ ٱلَّتِي تَغْلِبُ ٱلْعَالَمَ: إِيمَانُنَا.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٥ مَنْ هُوَ ٱلَّذِي يَغْلِبُ ٱلْعَالَمَ،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إِلَّا ٱلَّذِي يُؤْمِنُ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أَنَّ يَسُوعَ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هُوَ ٱبْنُ ٱللهِ."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يوحنا 5: 4- 5).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latin typeface="Arial" panose="020B0604020202020204" pitchFamily="34" charset="0"/>
                <a:cs typeface="Arial" panose="020B0604020202020204" pitchFamily="34" charset="0"/>
              </a:rPr>
              <a:t>عطية الله (1 يوحنا 5: 11- 13).</a:t>
            </a:r>
            <a:endParaRPr lang="en-US"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"وَهَذِهِ هِيَ ٱلشَّهَادَةُ: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أَنَّ ٱللهَ أَعْطَانَا حَيَاةً أَبَدِيَّةً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وَهَذِهِ ٱلْحَيَاةُ هِيَ فِي ٱبْنِهِ.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١٢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مَنْ لَهُ ٱلِٱبْنُ فَلَهُ ٱلْحَيَاةُ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وَمَنْ لَيْسَ لَهُ ٱبْنُ ٱللهِ فَلَيْسَتْ لَهُ ٱلْحَيَاةُ.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١٣ كَتَبْتُ هَذَا إِلَيْكُمْ، أَنْتُمُ ٱلْمُؤْمِنِينَ بِٱسْمِ ٱبْنِ ٱللهِ،</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تَعْلَمُوا أَنَّ لَكُمْ حَيَاةً أَبَدِيَّةً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وَلِكَيْ تُؤْمِنُوا بِٱسْمِ ٱبْنِ ٱللهِ."</a:t>
            </a:r>
            <a:endParaRPr lang="en-US"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b="1" dirty="0"/>
              <a:t>١ يوحنا ٥ : ١٤-١٥</a:t>
            </a:r>
            <a:br>
              <a:rPr lang="ar-SA" sz="3600" b="1" dirty="0"/>
            </a:br>
            <a:br>
              <a:rPr lang="en-US" sz="3600" b="1" dirty="0"/>
            </a:br>
            <a:r>
              <a:rPr lang="ar-SA" sz="3600" b="1" dirty="0"/>
              <a:t> وَهَذِهِ هِيَ الثِّقَةُ الَّتِي لَنَا عِنْدَهُ: أَنَّهُ إِنْ طَلَبْنَا شَيْئاً حَسَبَ مَشِيئَتِهِ يَسْمَعُ لَنَا. ١٥ وَإِنْ كُنَّا نَعْلَمُ أَنَّهُ مَهْمَا طَلَبْنَا يَسْمَعُ لَنَا، نَعْلَمُ أَنَّ لَنَا الطِّلْبَاتِ الَّتِي طَلَبْنَاهَا مِنْهُ. </a:t>
            </a:r>
          </a:p>
        </p:txBody>
      </p:sp>
    </p:spTree>
    <p:extLst>
      <p:ext uri="{BB962C8B-B14F-4D97-AF65-F5344CB8AC3E}">
        <p14:creationId xmlns:p14="http://schemas.microsoft.com/office/powerpoint/2010/main" val="253703627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16 إن رأى أحد أخاه يخطئ خطية ليست للموت يطلب فيعطيه حياة للذين يخطئون ليس للموت </a:t>
            </a:r>
            <a:r>
              <a:rPr kumimoji="0" lang="ar-JO" sz="2800" b="1" i="0" u="none" strike="noStrike" kern="1200" cap="none" spc="0" normalizeH="0" baseline="0" noProof="0" dirty="0">
                <a:ln>
                  <a:noFill/>
                </a:ln>
                <a:solidFill>
                  <a:srgbClr val="C00000"/>
                </a:solidFill>
                <a:effectLst>
                  <a:glow rad="228600">
                    <a:srgbClr val="FFFFFF"/>
                  </a:glow>
                </a:effectLst>
                <a:uLnTx/>
                <a:uFillTx/>
                <a:latin typeface="Arial"/>
                <a:ea typeface="ＭＳ Ｐゴシック" charset="0"/>
                <a:cs typeface="Arial"/>
              </a:rPr>
              <a:t>توجد خطية للموت ليس لأجل هذه أقول أن يطلب </a:t>
            </a: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17 كل إثم هو خطية و توجد خطية ليست للموت</a:t>
            </a:r>
            <a:endPar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b="1" dirty="0">
                <a:effectLst>
                  <a:glow rad="127000">
                    <a:schemeClr val="tx1"/>
                  </a:glow>
                </a:effectLst>
                <a:latin typeface="Arial" charset="0"/>
                <a:ea typeface="Arial" charset="0"/>
                <a:cs typeface="Arial" charset="0"/>
              </a:rPr>
              <a:t>كيف يمكنك تجنب الضلال في التعاليم الباطلة؟</a:t>
            </a:r>
            <a:endParaRPr lang="en-US" sz="8000"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17373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b="1" dirty="0">
                <a:latin typeface="Arial" panose="020B0604020202020204" pitchFamily="34" charset="0"/>
                <a:ea typeface="ＭＳ Ｐゴシック" charset="0"/>
                <a:cs typeface="Arial" panose="020B0604020202020204" pitchFamily="34" charset="0"/>
              </a:rPr>
              <a:t>كم يمكن للمؤمن أن يُخطئ؟</a:t>
            </a:r>
            <a:br>
              <a:rPr lang="en-US" sz="4000" b="1" dirty="0">
                <a:latin typeface="Arial" charset="0"/>
                <a:ea typeface="ＭＳ Ｐゴシック" charset="0"/>
              </a:rPr>
            </a:br>
            <a:r>
              <a:rPr lang="ar-JO" sz="4000" b="1" dirty="0">
                <a:latin typeface="Arial" charset="0"/>
                <a:ea typeface="ＭＳ Ｐゴシック" charset="0"/>
              </a:rPr>
              <a:t>(1 يوحنا 5: 18).</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وَلَنْ يَستَطِيعَ الشِّرِّيْرُ</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أنْ يُؤذِيَهُ."</a:t>
            </a:r>
            <a:endParaRPr lang="en-US" sz="3200" b="1" dirty="0">
              <a:effectLst>
                <a:glow rad="292100">
                  <a:srgbClr val="000000"/>
                </a:glow>
              </a:effectLst>
              <a:latin typeface="Arial" charset="0"/>
              <a:ea typeface="ＭＳ Ｐゴシック" charset="0"/>
              <a:cs typeface="ＭＳ Ｐゴシック" charset="0"/>
            </a:endParaRPr>
          </a:p>
          <a:p>
            <a:pPr>
              <a:defRPr/>
            </a:pPr>
            <a:endParaRPr kumimoji="0" lang="ar-JO"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ٱللهِ</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 </a:t>
            </a:r>
            <a:r>
              <a:rPr lang="ar-SA"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ٱلْمَوْلُودُ</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مِنَ ٱللهِ يَحْفَظُ نَفْسَهُ،</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وَٱلشِّرِّيرُ</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 يَمَسُّهُ.</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sz="3200" b="1" dirty="0">
              <a:effectLst>
                <a:glow rad="292100">
                  <a:srgbClr val="000000"/>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3200" b="1" dirty="0">
              <a:effectLst>
                <a:glow rad="292100">
                  <a:srgbClr val="000000"/>
                </a:glow>
              </a:effectLst>
              <a:latin typeface="Arial" charset="0"/>
              <a:ea typeface="ＭＳ Ｐゴシック" charset="0"/>
              <a:cs typeface="ＭＳ Ｐゴシック"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الأمانة لله بتجنب عبادة الأصنام (٢١:٥)</a:t>
            </a:r>
            <a:endPar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2976331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i="1" dirty="0">
                <a:solidFill>
                  <a:srgbClr val="FFFFFF"/>
                </a:solidFill>
                <a:effectLst>
                  <a:outerShdw blurRad="288925" dist="127000" dir="2700000" algn="tl" rotWithShape="0">
                    <a:srgbClr val="000000">
                      <a:alpha val="43000"/>
                    </a:srgbClr>
                  </a:outerShdw>
                </a:effectLst>
                <a:latin typeface="Arial"/>
                <a:ea typeface="+mn-ea"/>
                <a:cs typeface="Arial"/>
              </a:rPr>
              <a:t>"أحفظ نفسكَ</a:t>
            </a:r>
          </a:p>
          <a:p>
            <a:pPr algn="ctr">
              <a:spcBef>
                <a:spcPct val="50000"/>
              </a:spcBef>
              <a:defRPr/>
            </a:pPr>
            <a:r>
              <a:rPr lang="ar-JO" sz="3200" b="1" i="1" dirty="0">
                <a:solidFill>
                  <a:srgbClr val="FFFFFF"/>
                </a:solidFill>
                <a:effectLst>
                  <a:outerShdw blurRad="288925" dist="127000" dir="2700000" algn="tl" rotWithShape="0">
                    <a:srgbClr val="000000">
                      <a:alpha val="43000"/>
                    </a:srgbClr>
                  </a:outerShdw>
                </a:effectLst>
                <a:latin typeface="Arial"/>
                <a:ea typeface="+mn-ea"/>
                <a:cs typeface="Arial"/>
              </a:rPr>
              <a:t>من الأصنام"</a:t>
            </a:r>
            <a:endParaRPr lang="en-US" sz="32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"أَيُّهَا ٱلْأَوْلَادُ،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ٱحْفَظُوا أَنْفُسَكُمْ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مِنَ ٱلْأَصْنَامِ. آمِينَ."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 يوحنا 5: 21).</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اعلم أن الطاعة تنتج ما </a:t>
            </a:r>
            <a:r>
              <a:rPr kumimoji="0" lang="ar-SA" sz="44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(٥: ٤-٢١)</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charset="0"/>
                <a:ea typeface="Arial" charset="0"/>
                <a:cs typeface="Arial" charset="0"/>
              </a:rPr>
              <a:t>الفكرة الرئيسية للرسالة</a:t>
            </a:r>
            <a:endParaRPr lang="en-US" sz="5400" b="1" dirty="0">
              <a:effectLst>
                <a:glow rad="127000">
                  <a:schemeClr val="tx1"/>
                </a:glow>
              </a:effectLst>
              <a:latin typeface="Arial" charset="0"/>
              <a:ea typeface="Arial" charset="0"/>
              <a:cs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أطع الله وأحب الآخرين وستحصل على ما تحتاجه حقًا بدلاً من التعاليم الكاذبة</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SA" altLang="zh-CN" sz="4400" dirty="0">
                <a:solidFill>
                  <a:schemeClr val="bg1"/>
                </a:solidFill>
                <a:latin typeface="Arial" charset="0"/>
                <a:ea typeface="Arial" charset="0"/>
                <a:cs typeface="Arial" charset="0"/>
              </a:rPr>
              <a:t>تطبيق</a:t>
            </a:r>
            <a:endParaRPr lang="en-US" dirty="0">
              <a:solidFill>
                <a:schemeClr val="bg1"/>
              </a:solidFill>
              <a:latin typeface="Arial" charset="0"/>
              <a:ea typeface="Arial" charset="0"/>
              <a:cs typeface="Arial"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Arial" charset="0"/>
                <a:cs typeface="Arial" charset="0"/>
              </a:rPr>
              <a:t>٢٩٠</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Arial" charset="0"/>
                <a:cs typeface="Arial" charset="0"/>
              </a:rPr>
              <a:t>كيف تظهر المحبة لمؤمن آخر حتى تفشل البدعة؟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Arial" charset="0"/>
                <a:cs typeface="Arial" charset="0"/>
              </a:rPr>
              <a:t>من الذي تعرفه ويحتاج إلى رؤية المحبة المسيحية معروضة لكي يبتعد عن التعليم الكاذب؟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الأولي</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14222</TotalTime>
  <Words>6599</Words>
  <Application>Microsoft Macintosh PowerPoint</Application>
  <PresentationFormat>On-screen Show (4:3)</PresentationFormat>
  <Paragraphs>803</Paragraphs>
  <Slides>99</Slides>
  <Notes>91</Notes>
  <HiddenSlides>0</HiddenSlides>
  <MMClips>0</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99</vt:i4>
      </vt:variant>
    </vt:vector>
  </HeadingPairs>
  <TitlesOfParts>
    <vt:vector size="132" baseType="lpstr">
      <vt:lpstr>Aril</vt:lpstr>
      <vt:lpstr>Arial</vt:lpstr>
      <vt:lpstr>Arial Narrow</vt:lpstr>
      <vt:lpstr>Bradley Hand ITC TT-Bold</vt:lpstr>
      <vt:lpstr>Calibri</vt:lpstr>
      <vt:lpstr>Chalkboard SE Bold</vt:lpstr>
      <vt:lpstr>Chalkduster</vt:lpstr>
      <vt:lpstr>Comic Sans MS</vt:lpstr>
      <vt:lpstr>Helvetica</vt:lpstr>
      <vt:lpstr>Tahoma</vt:lpstr>
      <vt:lpstr>Times New Roman</vt:lpstr>
      <vt:lpstr>Wingdings</vt:lpstr>
      <vt:lpstr>Capsules</vt:lpstr>
      <vt:lpstr>Selling a Product or Service</vt:lpstr>
      <vt:lpstr>Default Design</vt:lpstr>
      <vt:lpstr>Compass</vt:lpstr>
      <vt:lpstr>Orbit</vt:lpstr>
      <vt:lpstr>1_Dad`s Tie</vt:lpstr>
      <vt:lpstr>Office Theme</vt:lpstr>
      <vt:lpstr>14_Default Design</vt:lpstr>
      <vt:lpstr>8_Default Design</vt:lpstr>
      <vt:lpstr>2_Blank Presentation</vt:lpstr>
      <vt:lpstr>49_Blank Presentation</vt:lpstr>
      <vt:lpstr>Slit</vt:lpstr>
      <vt:lpstr>4_Blank Presentation</vt:lpstr>
      <vt:lpstr>5_Blank Presentation</vt:lpstr>
      <vt:lpstr>Frame</vt:lpstr>
      <vt:lpstr>6_Default Design</vt:lpstr>
      <vt:lpstr>7_Default Design</vt:lpstr>
      <vt:lpstr>50_Blank Presentation</vt:lpstr>
      <vt:lpstr>9_Default Design</vt:lpstr>
      <vt:lpstr>1_Default Design</vt:lpstr>
      <vt:lpstr>1_Selling a Product or Service</vt:lpstr>
      <vt:lpstr>كن مطيعاً</vt:lpstr>
      <vt:lpstr>نحن غنم.</vt:lpstr>
      <vt:lpstr>تميل الأغنام إلى الضلال</vt:lpstr>
      <vt:lpstr>الأغنام الضائعة تصبح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السمة</vt:lpstr>
      <vt:lpstr>الغنوصيّة: أسئلة  محيّرة</vt:lpstr>
      <vt:lpstr>المكونات الأساسيّة للغنوصية</vt:lpstr>
      <vt:lpstr>المفهوم الغنوصي للخلاص</vt:lpstr>
      <vt:lpstr>الوجهة الأصلية</vt:lpstr>
      <vt:lpstr>  نظرة عامة على العهد الجديد  (الرسائل العامة و الكلمات المفتاحية)</vt:lpstr>
      <vt:lpstr>المناقشة</vt:lpstr>
      <vt:lpstr>١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١ اَلَّذِي كَانَ مِنَ الْبَدْءِ، الَّذِي سَمِعْنَاهُ، الَّذِي رَأَيْنَاهُ بِعُيُونِنَا، الَّذِي شَاهَدْنَاهُ، وَلَمَسَتْهُ أَيْدِينَا، مِنْ جِهَةِ كَلِمَةِ الْحَيَاةِ.</vt:lpstr>
      <vt:lpstr>الأفكار الغنوصيّة "المعرفة السريّة"</vt:lpstr>
      <vt:lpstr> ١ يوحنا ١  ٢ فَإِنَّ الْحَيَاةَ أُظْهِرَتْ، وَقَدْ رَأَيْنَا وَنَشْهَدُ وَنُخْبِرُكُمْ بِالْحَيَاةِ الأَبَدِيَّةِ الَّتِي كَانَتْ عِنْدَ الآبِ وَأُظْهِرَتْ لَنَا. </vt:lpstr>
      <vt:lpstr>" وَنَحنُ نُعلِنُ لَكُمْ ما رَأيْناهُ وَسَمِعناهُ،  لِكَي يَكُونَ لَكُمْ شَرِكَةٌ مَعَنا،  وَشَرِكَتُنا نَحْنُ هِيَ مَعَ الآبِ  وَمَعَ ابنِهِ يَسُوعَ المَسِيحِ.  4 لِذا نَكتُبُ إلَيكُمْ  كَيْ يَكتَمِلَ فَرَحُنا."  (1 يوحنا 1: 3- 4 الترجمة العربية المبسّطة)</vt:lpstr>
      <vt:lpstr>علّم يوحنا أن الله قد أظهر يسوع</vt:lpstr>
      <vt:lpstr>الله صار إنسانًا</vt:lpstr>
      <vt:lpstr>عبرانيين ٢ : ١٤</vt:lpstr>
      <vt:lpstr>١-أطع أوامر الله (١-٢).</vt:lpstr>
      <vt:lpstr>١ يوحنا ١ : ٥ وَهَذَا هُوَ الْخَبَرُ الَّذِي سَمِعْنَاهُ مِنْهُ وَنُخْبِرُكُمْ بِهِ: إِنَّ اللهَ نُورٌ وَلَيْسَ فِيهِ ظُلْمَةٌ الْبَتَّةَ. </vt:lpstr>
      <vt:lpstr>٦ إِنْ قُلْنَا إِنَّ لَنَا شَرِكَةً مَعَهُ وَسَلَكْنَا فِي الظُّلْمَةِ، نَكْذِبُ وَلَسْنَا نَعْمَلُ الْحَقَّ. ٧ وَلَكِنْ إِنْ سَلَكْنَا فِي النُّورِ كَمَا هُوَ فِي النُّورِ، فَلَنَا شَرِكَةٌ بَعْضِنَا مَعَ بَعْضٍ، وَدَمُ يَسُوعَ الْمَسِيحِ ابْنِهِ يُطَهِّرُنَا مِنْ كُلِّ خَطِيَّةٍ.</vt:lpstr>
      <vt:lpstr>١ يوحنا ١ : ٨ ٨ إِنْ قُلْنَا إِنَّهُ لَيْسَ لَنَا خَطِيَّةٌ نُضِلُّ أَنْفُسَنَا وَلَيْسَ الْحَقُّ فِينَا.  </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 </vt:lpstr>
      <vt:lpstr>" مَنْ هُوَ ٱلَّذِي يَدِينُ؟ اَلْمَسِيحُ هُوَ ٱلَّذِي مَاتَ،  بَلْ بِٱلْحَرِيِّ قَامَ أَيْضًا، ٱلَّذِي هُوَ أَيْضًا عَنْ يَمِينِ ٱللهِ،  ٱلَّذِي أَيْضًا يَشْفَعُ فِينَا."</vt:lpstr>
      <vt:lpstr>١ يوحنا ٢  ٢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"أَيُّهَا ٱلْأَوْلَادُ، هِيَ ٱلسَّاعَةُ ٱلْأَخِيرَةُ.  وَكَمَا سَمِعْتُمْ أَنَّ ضِدَّ ٱلْمَسِيحِ يَأْتِي،  قَدْ صَارَ ٱلْآنَ أَضْدَادٌ لِلْمَسِيحِ كَثِيرُونَ.  مِنْ هُنَا نَعْلَمُ أَنَّهَا ٱلسَّاعَةُ ٱلْأَخِيرَةُ.  ١٩ مِنَّا خَرَجُوا، لَكِنَّهُمْ لَمْ يَكُونُوا مِنَّا،  لِأَنَّهُمْ لَوْ كَانُوا مِنَّا لَبَقَوْا مَعَنَا.  لَكِنْ لِيُظْهَرُوا أَنَّهُمْ لَيْسُوا جَمِيعُهُمْ مِنَّا."  (1 يوحنا 2: 18- 19).</vt:lpstr>
      <vt:lpstr>مسحة الرّوح</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كيف يمكنك…</vt:lpstr>
      <vt:lpstr>Slides on  1 يوحنا 3 </vt:lpstr>
      <vt:lpstr>٢- أحبوا الآخرين (٣: ١-٥: ٣).</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النقطة الأساسية: نحن نخطئ عندما نتبع الشيطان بدلاً من الله!</vt:lpstr>
      <vt:lpstr>٢- أحبوا الآخرين (٣: ١-٥: ٣).</vt:lpstr>
      <vt:lpstr>١ يوحنا ٣ : ١١ ١١ لأَنَّ هَذَا هُوَ الْخَبَرُ الَّذِي سَمِعْتُمُوهُ مِنَ الْبَدْءِ: أَنْ يُحِبَّ بَعْضُنَا بَعْضاً</vt:lpstr>
      <vt:lpstr>كُره الناس  من الشيطان.</vt:lpstr>
      <vt:lpstr>٢- أحبوا الآخرين (٣: ١-٥: ٣).</vt:lpstr>
      <vt:lpstr>١ يوحنا ٣ : ١٦-١٧   بِهَذَا قَدْ عَرَفْنَا الْمَحَبَّةَ: أَنَّ ذَاكَ وَضَعَ نَفْسَهُ لأَجْلِنَا، فَنَحْنُ يَنْبَغِي لَنَا أَنْ نَضَعَ نُفُوسَنَا لأَجْلِ الإِخْوَةِ. ١٧ وَأَمَّا مَنْ كَانَ لَهُ مَعِيشَةُ الْعَالَمِ، وَنَظَرَ أَخَاهُ مُحْتَاجاً، وَأَغْلَقَ أَحْشَاءَهُ عَنْهُ، فَكَيْفَ تَثْبُتُ مَحَبَّةُ اللهِ فِيهِ؟ </vt:lpstr>
      <vt:lpstr>١ يوحنا ٣ : ١٨-٢٠   يَا أَوْلاَدِي، لاَ نُحِبَّ بِالْكَلاَمِ وَلاَ بِاللِّسَانِ، بَلْ بِالْعَمَلِ وَالْحَقِّ! ١٩ وَبِهَذَا نَعْرِفُ أَنَّنَا مِنَ الْحَقِّ وَنُسَكِّنُ قُلُوبَنَا قُدَّامَهُ. ٢٠ لأَنَّهُ إِنْ لاَمَتْنَا قُلُوبُنَا فَاللهُ أَعْظَمُ مِنْ قُلُوبِنَا، وَيَعْلَمُ كُلَّ شَيْءٍ. </vt:lpstr>
      <vt:lpstr>٢- أحبوا الآخرين (٣: ١-٥: ٣).</vt:lpstr>
      <vt:lpstr>١ يوحنا ٣ : ٢١   أَيُّهَا الأَحِبَّاءُ، إِنْ لَمْ تَلُمْنَا قُلُوبُنَا فَلَنَا ثِقَةٌ مِنْ نَحْوِ اللهِ. </vt:lpstr>
      <vt:lpstr>١ يوحنا ٣ : ٢٢   وَمَهْمَا سَأَلْنَا نَنَالُ مِنْهُ، لأَنَّنَا نَحْفَظُ وَصَايَاهُ، وَنَعْمَلُ الأَعْمَالَ الْمَرْضِيَّةَ أَمَامَهُ. </vt:lpstr>
      <vt:lpstr>١ يوحنا ٣ : ٢٣-٢٤   وَهَذِهِ هِيَ وَصِيَّتُهُ: أَنْ نُؤْمِنَ بِاسْمِ ابْنِهِ يَسُوعَ الْمَسِيحِ، وَنُحِبَّ بَعْضُنَا بَعْضاً كَمَا أَعْطَانَا وَصِيَّةً. ٢٤ وَمَنْ يَحْفَظْ وَصَايَاهُ يَثْبُتْ فِيهِ وَهُوَ فِيهِ. وَبِهَذَا نَعْرِفُ أَنَّهُ يَثْبُتُ فِينَا: مِنَ الرُّوحِ الَّذِي أَعْطَانَا. </vt:lpstr>
      <vt:lpstr>Slides on  1 يوحنا   4 </vt:lpstr>
      <vt:lpstr>٢- أحبوا الآخرين (٣: ١-٥: ٣).</vt:lpstr>
      <vt:lpstr>١ يوحنا ٤  ١ أَيُّهَا الأَحِبَّاءُ، لاَ تُصَدِّقُوا كُلَّ رُوحٍ</vt:lpstr>
      <vt:lpstr>١ يوحنا ٤ : ١-٢   أَيُّهَا الأَحِبَّاءُ، لاَ تُصَدِّقُوا كُلَّ رُوحٍ، بَلِ امْتَحِنُوا الأَرْوَاحَ: هَلْ هِيَ مِنَ اللهِ؟ لأَنَّ أَنْبِيَاءَ كَذَبَةً كَثِيرِينَ قَدْ خَرَجُوا إِلَى الْعَالَمِ. ٢ بِهَذَا تَعْرِفُونَ رُوحَ اللهِ: كُلُّ رُوحٍ يَعْتَرِفُ بِيَسُوعَ الْمَسِيحِ أَنَّهُ قَدْ جَاءَ فِي الْجَسَدِ فَهُوَ مِنَ اللهِ، </vt:lpstr>
      <vt:lpstr>١ يوحنا ٤ : ٣   وَكُلُّ رُوحٍ لاَ يَعْتَرِفُ بِيَسُوعَ الْمَسِيحِ أَنَّهُ قَدْ جَاءَ فِي الْجَسَدِ فَلَيْسَ مِنَ اللهِ. وَهَذَا هُوَ رُوحُ ضِدِّ الْمَسِيحِ الَّذِي سَمِعْتُمْ أَنَّهُ يَأْتِي، وَالآنَ هُوَ فِي الْعَالَمِ. </vt:lpstr>
      <vt:lpstr>١ يوحنا ٤ : ٤-٥   أَنْتُمْ مِنَ اللهِ أَيُّهَا الأَوْلاَدُ، وَقَدْ غَلَبْتُمُوهُمْ لأَنَّ الَّذِي فِيكُمْ أَعْظَمُ مِنَ الَّذِي فِي الْعَالَمِ. ٥ هُمْ مِنَ الْعَالَمِ. مِنْ أَجْلِ ذَلِكَ يَتَكَلَّمُونَ مِنَ الْعَالَمِ، وَالْعَالَمُ يَسْمَعُ لَهُمْ. </vt:lpstr>
      <vt:lpstr>١ يوحنا ٤ : ٦   نَحْنُ مِنَ اللهِ. فَمَنْ يَعْرِفُ اللهَ يَسْمَعُ لَنَا، وَمَنْ لَيْسَ مِنَ اللهِ لاَ يَسْمَعُ لَنَا. مِنْ هَذَا نَعْرِفُ رُوحَ الْحَقِّ وَرُوحَ الضَّلاَلِ. </vt:lpstr>
      <vt:lpstr>٢- أحبوا الآخرين (٣: ١-٥: ٣).</vt:lpstr>
      <vt:lpstr>١ يوحنا ٤ : ٧-٨ ٧ أَيُّهَا الأَحِبَّاءُ، لِنُحِبَّ بَعْضُنَا بَعْضاً، لأَنَّ الْمَحَبَّةَ هِيَ مِنَ اللهِ، وَكُلُّ مَنْ يُحِبُّ فَقَدْ وُلِدَ مِنَ اللهِ وَيَعْرِفُ اللهَ. ٨ وَمَنْ لاَ يُحِبُّ لَمْ يَعْرِفِ اللهَ، لأَنَّ اللهَ مَحَبَّةٌ. </vt:lpstr>
      <vt:lpstr>Slides on  1 يوحنا 5 </vt:lpstr>
      <vt:lpstr>٢- أحبوا الآخرين (٣: ١-٥: ٣).</vt:lpstr>
      <vt:lpstr>١ يوحنا ٥ : ١-٣ ١ كُلُّ مَنْ يُؤْمِنُ أَنَّ يَسُوعَ هُوَ الْمَسِيحُ فَقَدْ وُلِدَ مِنَ اللهِ. وَكُلُّ مَنْ يُحِبُّ الْوَالِدَ يُحِبُّ الْمَوْلُودَ مِنْهُ أَيْضاً. ٢ بِهَذَا نَعْرِفُ أَنَّنَا نُحِبُّ أَوْلاَدَ اللهِ: إِذَا أَحْبَبْنَا اللهَ وَحَفِظْنَا وَصَايَاهُ. ٣ فَإِنَّ هَذِهِ هِيَ مَحَبَّةُ اللهِ: أَنْ نَحْفَظَ وَصَايَاهُ. وَوَصَايَاهُ لَيْسَتْ ثَقِيلَةً</vt:lpstr>
      <vt:lpstr>كيف يمكنك…</vt:lpstr>
      <vt:lpstr>- فرنسيس تشان - </vt:lpstr>
      <vt:lpstr>مميزات الطاعة</vt:lpstr>
      <vt:lpstr>" لِأَنَّ كُلَّ مَنْ وُلِدَ مِنَ ٱللهِ  يَغْلِبُ ٱلْعَالَمَ.  وَهَذِهِ هِيَ ٱلْغَلَبَةُ ٱلَّتِي تَغْلِبُ ٱلْعَالَمَ: إِيمَانُنَا.  ٥ مَنْ هُوَ ٱلَّذِي يَغْلِبُ ٱلْعَالَمَ،  إِلَّا ٱلَّذِي يُؤْمِنُ  أَنَّ يَسُوعَ  هُوَ ٱبْنُ ٱللهِ."  (1 يوحنا 5: 4- 5).</vt:lpstr>
      <vt:lpstr>مميزات الطاعة</vt:lpstr>
      <vt:lpstr>عطية الله (1 يوحنا 5: 11- 13).</vt:lpstr>
      <vt:lpstr>مميزات الطاعة</vt:lpstr>
      <vt:lpstr>١ يوحنا ٥ : ١٤-١٥   وَهَذِهِ هِيَ الثِّقَةُ الَّتِي لَنَا عِنْدَهُ: أَنَّهُ إِنْ طَلَبْنَا شَيْئاً حَسَبَ مَشِيئَتِهِ يَسْمَعُ لَنَا. ١٥ وَإِنْ كُنَّا نَعْلَمُ أَنَّهُ مَهْمَا طَلَبْنَا يَسْمَعُ لَنَا، نَعْلَمُ أَنَّ لَنَا الطِّلْبَاتِ الَّتِي طَلَبْنَاهَا مِنْهُ. </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ٱلْأَوْلَادُ،  ٱحْفَظُوا أَنْفُسَكُمْ  مِنَ ٱلْأَصْنَامِ. آمِينَ." (1 يوحنا 5: 21).</vt:lpstr>
      <vt:lpstr>كيف يمكنك…</vt:lpstr>
      <vt:lpstr>الفكرة الرئيسية للرسالة</vt:lpstr>
      <vt:lpstr>تطبيق</vt:lpstr>
      <vt:lpstr>Black</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422</cp:revision>
  <dcterms:created xsi:type="dcterms:W3CDTF">2003-04-19T16:55:33Z</dcterms:created>
  <dcterms:modified xsi:type="dcterms:W3CDTF">2023-09-26T12:15:16Z</dcterms:modified>
</cp:coreProperties>
</file>